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0_F6EECBF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4_99B3D8D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87" r:id="rId5"/>
    <p:sldId id="323" r:id="rId6"/>
    <p:sldId id="290" r:id="rId7"/>
    <p:sldId id="291" r:id="rId8"/>
    <p:sldId id="340" r:id="rId9"/>
    <p:sldId id="304" r:id="rId10"/>
    <p:sldId id="325" r:id="rId11"/>
    <p:sldId id="324" r:id="rId12"/>
    <p:sldId id="331" r:id="rId13"/>
    <p:sldId id="306" r:id="rId14"/>
    <p:sldId id="335" r:id="rId15"/>
    <p:sldId id="336" r:id="rId16"/>
    <p:sldId id="337" r:id="rId17"/>
    <p:sldId id="343" r:id="rId18"/>
    <p:sldId id="317" r:id="rId19"/>
    <p:sldId id="261" r:id="rId20"/>
    <p:sldId id="318" r:id="rId21"/>
    <p:sldId id="301" r:id="rId22"/>
    <p:sldId id="332" r:id="rId23"/>
    <p:sldId id="333" r:id="rId24"/>
    <p:sldId id="334" r:id="rId25"/>
    <p:sldId id="339" r:id="rId26"/>
    <p:sldId id="352" r:id="rId27"/>
    <p:sldId id="302" r:id="rId28"/>
    <p:sldId id="346" r:id="rId29"/>
    <p:sldId id="345" r:id="rId30"/>
    <p:sldId id="348" r:id="rId31"/>
    <p:sldId id="351" r:id="rId32"/>
    <p:sldId id="303" r:id="rId33"/>
    <p:sldId id="355" r:id="rId34"/>
    <p:sldId id="353" r:id="rId35"/>
    <p:sldId id="349" r:id="rId36"/>
    <p:sldId id="342" r:id="rId37"/>
    <p:sldId id="341" r:id="rId38"/>
    <p:sldId id="311" r:id="rId39"/>
    <p:sldId id="350"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2E2DAC31-C716-22D5-9AFE-3859A20AC392}" name="Catherine Cullimore" initials="CC" userId="S::ccullimore@southernassembly.ie::7c10298b-4ab8-4d94-9695-04b7b9556649" providerId="AD"/>
  <p188:author id="{FD37013E-1C35-9D5A-0BDD-776B23FD4044}" name="BISCARO Alessandra (REGIO)" initials="B(" userId="S::alessandra.biscaro@ec.europa.eu::350327ca-225b-40d7-97ce-6c0222f88a8e" providerId="AD"/>
  <p188:author id="{D50E7888-0218-4973-8625-0F6A73D7ED71}" name="Aurelie Louguet" initials="AL" userId="S::aurelie.louguet@dahliatactic.eu::ee3c86a0-ed1b-4dcf-ae4e-a23fca12aab3" providerId="AD"/>
  <p188:author id="{8C83E993-813F-DB5B-91AD-ACDCD81BBC35}" name="Samuel Elrington (Ramboll)" initials="SE" userId="S::slen@ramboll.com::48522e3c-817a-437b-8405-f4bc9f4d0c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AB3"/>
    <a:srgbClr val="2FCBCC"/>
    <a:srgbClr val="F9FAFA"/>
    <a:srgbClr val="C4E04F"/>
    <a:srgbClr val="F7EC00"/>
    <a:srgbClr val="BBDE58"/>
    <a:srgbClr val="C3E04F"/>
    <a:srgbClr val="DDE62E"/>
    <a:srgbClr val="38CBC4"/>
    <a:srgbClr val="52C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F52DD-D00D-40AD-A453-1D0F51CC31FE}" v="940" dt="2026-03-03T09:50:52.315"/>
    <p1510:client id="{1823688B-819E-4938-B065-81580E582FD5}" v="2477" dt="2026-03-02T14:00:06.654"/>
    <p1510:client id="{2051D60C-E34E-6241-4BFD-4C7177A287FF}" v="59" dt="2026-03-02T15:09:22.537"/>
    <p1510:client id="{634E8FD6-3979-4BF9-8C8F-4729ACC110F9}" v="2602" dt="2026-03-03T10:04:57.220"/>
    <p1510:client id="{A0138DCC-6752-4FF1-9422-C072BEAC9105}" v="128" dt="2026-03-02T14:00:1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Elrington" userId="48522e3c-817a-437b-8405-f4bc9f4d0c8f" providerId="ADAL" clId="{DB5FEFF2-0133-4938-A8FB-6F51CAC0C63A}"/>
    <pc:docChg chg="undo custSel addSld delSld modSld sldOrd">
      <pc:chgData name="Samuel Elrington" userId="48522e3c-817a-437b-8405-f4bc9f4d0c8f" providerId="ADAL" clId="{DB5FEFF2-0133-4938-A8FB-6F51CAC0C63A}" dt="2026-03-03T09:50:52.315" v="1448" actId="790"/>
      <pc:docMkLst>
        <pc:docMk/>
      </pc:docMkLst>
      <pc:sldChg chg="del">
        <pc:chgData name="Samuel Elrington" userId="48522e3c-817a-437b-8405-f4bc9f4d0c8f" providerId="ADAL" clId="{DB5FEFF2-0133-4938-A8FB-6F51CAC0C63A}" dt="2026-03-02T15:05:47.301" v="930" actId="47"/>
        <pc:sldMkLst>
          <pc:docMk/>
          <pc:sldMk cId="2230287223" sldId="260"/>
        </pc:sldMkLst>
      </pc:sldChg>
      <pc:sldChg chg="modSp mod">
        <pc:chgData name="Samuel Elrington" userId="48522e3c-817a-437b-8405-f4bc9f4d0c8f" providerId="ADAL" clId="{DB5FEFF2-0133-4938-A8FB-6F51CAC0C63A}" dt="2026-03-03T08:55:52.331" v="1440" actId="1076"/>
        <pc:sldMkLst>
          <pc:docMk/>
          <pc:sldMk cId="470659154" sldId="261"/>
        </pc:sldMkLst>
        <pc:spChg chg="mod">
          <ac:chgData name="Samuel Elrington" userId="48522e3c-817a-437b-8405-f4bc9f4d0c8f" providerId="ADAL" clId="{DB5FEFF2-0133-4938-A8FB-6F51CAC0C63A}" dt="2026-03-03T08:55:52.331" v="1440" actId="1076"/>
          <ac:spMkLst>
            <pc:docMk/>
            <pc:sldMk cId="470659154" sldId="261"/>
            <ac:spMk id="4" creationId="{3365DA58-A34B-1310-7F83-31474DEFDB3B}"/>
          </ac:spMkLst>
        </pc:spChg>
        <pc:picChg chg="mod modCrop">
          <ac:chgData name="Samuel Elrington" userId="48522e3c-817a-437b-8405-f4bc9f4d0c8f" providerId="ADAL" clId="{DB5FEFF2-0133-4938-A8FB-6F51CAC0C63A}" dt="2026-03-02T14:11:17.657" v="7" actId="732"/>
          <ac:picMkLst>
            <pc:docMk/>
            <pc:sldMk cId="470659154" sldId="261"/>
            <ac:picMk id="5" creationId="{427D8897-7C80-CF22-246D-76C7E4EA5726}"/>
          </ac:picMkLst>
        </pc:picChg>
        <pc:picChg chg="mod modCrop">
          <ac:chgData name="Samuel Elrington" userId="48522e3c-817a-437b-8405-f4bc9f4d0c8f" providerId="ADAL" clId="{DB5FEFF2-0133-4938-A8FB-6F51CAC0C63A}" dt="2026-03-02T14:10:50.237" v="3" actId="732"/>
          <ac:picMkLst>
            <pc:docMk/>
            <pc:sldMk cId="470659154" sldId="261"/>
            <ac:picMk id="6" creationId="{C4FBA03C-1707-D760-5479-7238DD759060}"/>
          </ac:picMkLst>
        </pc:picChg>
      </pc:sldChg>
      <pc:sldChg chg="modSp mod">
        <pc:chgData name="Samuel Elrington" userId="48522e3c-817a-437b-8405-f4bc9f4d0c8f" providerId="ADAL" clId="{DB5FEFF2-0133-4938-A8FB-6F51CAC0C63A}" dt="2026-03-02T14:07:02.359" v="0" actId="732"/>
        <pc:sldMkLst>
          <pc:docMk/>
          <pc:sldMk cId="2398549217" sldId="287"/>
        </pc:sldMkLst>
        <pc:picChg chg="mod modCrop">
          <ac:chgData name="Samuel Elrington" userId="48522e3c-817a-437b-8405-f4bc9f4d0c8f" providerId="ADAL" clId="{DB5FEFF2-0133-4938-A8FB-6F51CAC0C63A}" dt="2026-03-02T14:07:02.359" v="0" actId="732"/>
          <ac:picMkLst>
            <pc:docMk/>
            <pc:sldMk cId="2398549217" sldId="287"/>
            <ac:picMk id="4" creationId="{D8998F9C-5E54-B841-4111-37A02B50AE12}"/>
          </ac:picMkLst>
        </pc:picChg>
      </pc:sldChg>
      <pc:sldChg chg="modSp mod">
        <pc:chgData name="Samuel Elrington" userId="48522e3c-817a-437b-8405-f4bc9f4d0c8f" providerId="ADAL" clId="{DB5FEFF2-0133-4938-A8FB-6F51CAC0C63A}" dt="2026-03-03T08:16:13.419" v="1413" actId="20577"/>
        <pc:sldMkLst>
          <pc:docMk/>
          <pc:sldMk cId="1777305888" sldId="290"/>
        </pc:sldMkLst>
        <pc:spChg chg="mod">
          <ac:chgData name="Samuel Elrington" userId="48522e3c-817a-437b-8405-f4bc9f4d0c8f" providerId="ADAL" clId="{DB5FEFF2-0133-4938-A8FB-6F51CAC0C63A}" dt="2026-03-03T08:16:13.419" v="1413" actId="20577"/>
          <ac:spMkLst>
            <pc:docMk/>
            <pc:sldMk cId="1777305888" sldId="290"/>
            <ac:spMk id="5" creationId="{62E62EFF-A098-799F-BCFB-A0C8FC32F23C}"/>
          </ac:spMkLst>
        </pc:spChg>
      </pc:sldChg>
      <pc:sldChg chg="modSp mod">
        <pc:chgData name="Samuel Elrington" userId="48522e3c-817a-437b-8405-f4bc9f4d0c8f" providerId="ADAL" clId="{DB5FEFF2-0133-4938-A8FB-6F51CAC0C63A}" dt="2026-03-03T08:56:06.823" v="1442" actId="1076"/>
        <pc:sldMkLst>
          <pc:docMk/>
          <pc:sldMk cId="1506120746" sldId="301"/>
        </pc:sldMkLst>
        <pc:spChg chg="mod">
          <ac:chgData name="Samuel Elrington" userId="48522e3c-817a-437b-8405-f4bc9f4d0c8f" providerId="ADAL" clId="{DB5FEFF2-0133-4938-A8FB-6F51CAC0C63A}" dt="2026-03-03T08:56:06.823" v="1442" actId="1076"/>
          <ac:spMkLst>
            <pc:docMk/>
            <pc:sldMk cId="1506120746" sldId="301"/>
            <ac:spMk id="4" creationId="{ED37C8E1-F7EC-5281-045C-FFC39C6B1447}"/>
          </ac:spMkLst>
        </pc:spChg>
        <pc:picChg chg="mod modCrop">
          <ac:chgData name="Samuel Elrington" userId="48522e3c-817a-437b-8405-f4bc9f4d0c8f" providerId="ADAL" clId="{DB5FEFF2-0133-4938-A8FB-6F51CAC0C63A}" dt="2026-03-02T14:11:35.266" v="11" actId="732"/>
          <ac:picMkLst>
            <pc:docMk/>
            <pc:sldMk cId="1506120746" sldId="301"/>
            <ac:picMk id="5" creationId="{BEC771E7-CBF3-61FC-AC92-D908013617AA}"/>
          </ac:picMkLst>
        </pc:picChg>
        <pc:picChg chg="mod modCrop">
          <ac:chgData name="Samuel Elrington" userId="48522e3c-817a-437b-8405-f4bc9f4d0c8f" providerId="ADAL" clId="{DB5FEFF2-0133-4938-A8FB-6F51CAC0C63A}" dt="2026-03-02T14:11:30.640" v="10" actId="732"/>
          <ac:picMkLst>
            <pc:docMk/>
            <pc:sldMk cId="1506120746" sldId="301"/>
            <ac:picMk id="6" creationId="{709A2E21-041C-864B-219C-25CD29B16A53}"/>
          </ac:picMkLst>
        </pc:picChg>
      </pc:sldChg>
      <pc:sldChg chg="addSp delSp modSp mod modNotesTx">
        <pc:chgData name="Samuel Elrington" userId="48522e3c-817a-437b-8405-f4bc9f4d0c8f" providerId="ADAL" clId="{DB5FEFF2-0133-4938-A8FB-6F51CAC0C63A}" dt="2026-03-02T15:11:35.674" v="1002" actId="20577"/>
        <pc:sldMkLst>
          <pc:docMk/>
          <pc:sldMk cId="1116532844" sldId="302"/>
        </pc:sldMkLst>
        <pc:spChg chg="del">
          <ac:chgData name="Samuel Elrington" userId="48522e3c-817a-437b-8405-f4bc9f4d0c8f" providerId="ADAL" clId="{DB5FEFF2-0133-4938-A8FB-6F51CAC0C63A}" dt="2026-03-02T14:23:18.758" v="53" actId="478"/>
          <ac:spMkLst>
            <pc:docMk/>
            <pc:sldMk cId="1116532844" sldId="302"/>
            <ac:spMk id="2" creationId="{407E226E-22CB-16E6-DDC7-D554478FE16A}"/>
          </ac:spMkLst>
        </pc:spChg>
        <pc:spChg chg="add mod">
          <ac:chgData name="Samuel Elrington" userId="48522e3c-817a-437b-8405-f4bc9f4d0c8f" providerId="ADAL" clId="{DB5FEFF2-0133-4938-A8FB-6F51CAC0C63A}" dt="2026-03-02T14:30:47.776" v="204" actId="20577"/>
          <ac:spMkLst>
            <pc:docMk/>
            <pc:sldMk cId="1116532844" sldId="302"/>
            <ac:spMk id="3" creationId="{A92AE7E8-1B45-4385-F594-EAD525FD9B3C}"/>
          </ac:spMkLst>
        </pc:spChg>
        <pc:spChg chg="add mod">
          <ac:chgData name="Samuel Elrington" userId="48522e3c-817a-437b-8405-f4bc9f4d0c8f" providerId="ADAL" clId="{DB5FEFF2-0133-4938-A8FB-6F51CAC0C63A}" dt="2026-03-02T15:08:05.390" v="940" actId="20577"/>
          <ac:spMkLst>
            <pc:docMk/>
            <pc:sldMk cId="1116532844" sldId="302"/>
            <ac:spMk id="4" creationId="{073CB689-8E74-93C5-75D8-3AE703665D67}"/>
          </ac:spMkLst>
        </pc:spChg>
        <pc:spChg chg="add del">
          <ac:chgData name="Samuel Elrington" userId="48522e3c-817a-437b-8405-f4bc9f4d0c8f" providerId="ADAL" clId="{DB5FEFF2-0133-4938-A8FB-6F51CAC0C63A}" dt="2026-03-02T15:08:24.838" v="948" actId="478"/>
          <ac:spMkLst>
            <pc:docMk/>
            <pc:sldMk cId="1116532844" sldId="302"/>
            <ac:spMk id="8" creationId="{3FD84D04-A788-CACA-7579-1AE4A9AEB0BB}"/>
          </ac:spMkLst>
        </pc:spChg>
        <pc:spChg chg="add mod">
          <ac:chgData name="Samuel Elrington" userId="48522e3c-817a-437b-8405-f4bc9f4d0c8f" providerId="ADAL" clId="{DB5FEFF2-0133-4938-A8FB-6F51CAC0C63A}" dt="2026-03-02T15:08:52.603" v="957" actId="20577"/>
          <ac:spMkLst>
            <pc:docMk/>
            <pc:sldMk cId="1116532844" sldId="302"/>
            <ac:spMk id="9" creationId="{0BD98FAA-CEED-02C9-6F30-B5C19632F8FD}"/>
          </ac:spMkLst>
        </pc:spChg>
        <pc:spChg chg="add mod">
          <ac:chgData name="Samuel Elrington" userId="48522e3c-817a-437b-8405-f4bc9f4d0c8f" providerId="ADAL" clId="{DB5FEFF2-0133-4938-A8FB-6F51CAC0C63A}" dt="2026-03-02T15:10:24.169" v="982" actId="20577"/>
          <ac:spMkLst>
            <pc:docMk/>
            <pc:sldMk cId="1116532844" sldId="302"/>
            <ac:spMk id="10" creationId="{ED3DECEB-CB6B-418F-2647-495F96F51138}"/>
          </ac:spMkLst>
        </pc:spChg>
        <pc:spChg chg="add mod">
          <ac:chgData name="Samuel Elrington" userId="48522e3c-817a-437b-8405-f4bc9f4d0c8f" providerId="ADAL" clId="{DB5FEFF2-0133-4938-A8FB-6F51CAC0C63A}" dt="2026-03-02T15:10:31.086" v="985" actId="20577"/>
          <ac:spMkLst>
            <pc:docMk/>
            <pc:sldMk cId="1116532844" sldId="302"/>
            <ac:spMk id="11" creationId="{E2CCF0C7-7750-4F2B-3E30-75B7B646D8D0}"/>
          </ac:spMkLst>
        </pc:spChg>
        <pc:spChg chg="add mod">
          <ac:chgData name="Samuel Elrington" userId="48522e3c-817a-437b-8405-f4bc9f4d0c8f" providerId="ADAL" clId="{DB5FEFF2-0133-4938-A8FB-6F51CAC0C63A}" dt="2026-03-02T15:10:53.557" v="991" actId="113"/>
          <ac:spMkLst>
            <pc:docMk/>
            <pc:sldMk cId="1116532844" sldId="302"/>
            <ac:spMk id="12" creationId="{56AF7EBF-0E0C-1F41-B77C-BC64A5EAA708}"/>
          </ac:spMkLst>
        </pc:spChg>
        <pc:spChg chg="add mod">
          <ac:chgData name="Samuel Elrington" userId="48522e3c-817a-437b-8405-f4bc9f4d0c8f" providerId="ADAL" clId="{DB5FEFF2-0133-4938-A8FB-6F51CAC0C63A}" dt="2026-03-02T15:11:08.136" v="995"/>
          <ac:spMkLst>
            <pc:docMk/>
            <pc:sldMk cId="1116532844" sldId="302"/>
            <ac:spMk id="13" creationId="{345364EB-9519-FE9A-DCA4-6DFC5F921966}"/>
          </ac:spMkLst>
        </pc:spChg>
        <pc:spChg chg="add mod">
          <ac:chgData name="Samuel Elrington" userId="48522e3c-817a-437b-8405-f4bc9f4d0c8f" providerId="ADAL" clId="{DB5FEFF2-0133-4938-A8FB-6F51CAC0C63A}" dt="2026-03-02T15:11:28.795" v="1000" actId="113"/>
          <ac:spMkLst>
            <pc:docMk/>
            <pc:sldMk cId="1116532844" sldId="302"/>
            <ac:spMk id="14" creationId="{17E1873E-E7D1-E813-8BAE-FA77A7590A6F}"/>
          </ac:spMkLst>
        </pc:spChg>
        <pc:picChg chg="mod modCrop">
          <ac:chgData name="Samuel Elrington" userId="48522e3c-817a-437b-8405-f4bc9f4d0c8f" providerId="ADAL" clId="{DB5FEFF2-0133-4938-A8FB-6F51CAC0C63A}" dt="2026-03-02T15:09:28.649" v="968" actId="1076"/>
          <ac:picMkLst>
            <pc:docMk/>
            <pc:sldMk cId="1116532844" sldId="302"/>
            <ac:picMk id="5" creationId="{76BF4739-E704-4BE1-53F9-068C8D096D31}"/>
          </ac:picMkLst>
        </pc:picChg>
        <pc:picChg chg="mod modCrop">
          <ac:chgData name="Samuel Elrington" userId="48522e3c-817a-437b-8405-f4bc9f4d0c8f" providerId="ADAL" clId="{DB5FEFF2-0133-4938-A8FB-6F51CAC0C63A}" dt="2026-03-02T14:28:18.314" v="151" actId="732"/>
          <ac:picMkLst>
            <pc:docMk/>
            <pc:sldMk cId="1116532844" sldId="302"/>
            <ac:picMk id="6" creationId="{066C46FC-E290-0518-22B0-7E6792A54F70}"/>
          </ac:picMkLst>
        </pc:picChg>
      </pc:sldChg>
      <pc:sldChg chg="addSp delSp modSp mod">
        <pc:chgData name="Samuel Elrington" userId="48522e3c-817a-437b-8405-f4bc9f4d0c8f" providerId="ADAL" clId="{DB5FEFF2-0133-4938-A8FB-6F51CAC0C63A}" dt="2026-03-03T08:22:08.959" v="1423" actId="478"/>
        <pc:sldMkLst>
          <pc:docMk/>
          <pc:sldMk cId="1055500391" sldId="303"/>
        </pc:sldMkLst>
        <pc:spChg chg="del">
          <ac:chgData name="Samuel Elrington" userId="48522e3c-817a-437b-8405-f4bc9f4d0c8f" providerId="ADAL" clId="{DB5FEFF2-0133-4938-A8FB-6F51CAC0C63A}" dt="2026-03-02T15:11:56.137" v="1017" actId="478"/>
          <ac:spMkLst>
            <pc:docMk/>
            <pc:sldMk cId="1055500391" sldId="303"/>
            <ac:spMk id="2" creationId="{3500008C-88EF-1D5C-1C01-AAB1DF1884B7}"/>
          </ac:spMkLst>
        </pc:spChg>
        <pc:spChg chg="add mod">
          <ac:chgData name="Samuel Elrington" userId="48522e3c-817a-437b-8405-f4bc9f4d0c8f" providerId="ADAL" clId="{DB5FEFF2-0133-4938-A8FB-6F51CAC0C63A}" dt="2026-03-02T15:11:53.684" v="1016" actId="20577"/>
          <ac:spMkLst>
            <pc:docMk/>
            <pc:sldMk cId="1055500391" sldId="303"/>
            <ac:spMk id="3" creationId="{A6EF066D-DC4C-E7A6-C882-0EB7ABA49E27}"/>
          </ac:spMkLst>
        </pc:spChg>
        <pc:spChg chg="add mod">
          <ac:chgData name="Samuel Elrington" userId="48522e3c-817a-437b-8405-f4bc9f4d0c8f" providerId="ADAL" clId="{DB5FEFF2-0133-4938-A8FB-6F51CAC0C63A}" dt="2026-03-02T15:12:19.100" v="1035" actId="20577"/>
          <ac:spMkLst>
            <pc:docMk/>
            <pc:sldMk cId="1055500391" sldId="303"/>
            <ac:spMk id="4" creationId="{5297D995-3782-446F-52E5-17F3AC2F5083}"/>
          </ac:spMkLst>
        </pc:spChg>
        <pc:spChg chg="add mod">
          <ac:chgData name="Samuel Elrington" userId="48522e3c-817a-437b-8405-f4bc9f4d0c8f" providerId="ADAL" clId="{DB5FEFF2-0133-4938-A8FB-6F51CAC0C63A}" dt="2026-03-02T15:14:24.926" v="1140" actId="113"/>
          <ac:spMkLst>
            <pc:docMk/>
            <pc:sldMk cId="1055500391" sldId="303"/>
            <ac:spMk id="7" creationId="{1BB50C80-8A83-F5F2-45AC-6D9568446804}"/>
          </ac:spMkLst>
        </pc:spChg>
        <pc:spChg chg="add del mod">
          <ac:chgData name="Samuel Elrington" userId="48522e3c-817a-437b-8405-f4bc9f4d0c8f" providerId="ADAL" clId="{DB5FEFF2-0133-4938-A8FB-6F51CAC0C63A}" dt="2026-03-03T08:22:08.959" v="1423" actId="478"/>
          <ac:spMkLst>
            <pc:docMk/>
            <pc:sldMk cId="1055500391" sldId="303"/>
            <ac:spMk id="10" creationId="{1AFEE9A5-2DA4-0B45-59E7-1C99A7764EE9}"/>
          </ac:spMkLst>
        </pc:spChg>
        <pc:picChg chg="mod modCrop">
          <ac:chgData name="Samuel Elrington" userId="48522e3c-817a-437b-8405-f4bc9f4d0c8f" providerId="ADAL" clId="{DB5FEFF2-0133-4938-A8FB-6F51CAC0C63A}" dt="2026-03-02T15:15:55.818" v="1147" actId="14100"/>
          <ac:picMkLst>
            <pc:docMk/>
            <pc:sldMk cId="1055500391" sldId="303"/>
            <ac:picMk id="5" creationId="{552E5ACB-9A96-3DE2-E7E0-55F093CC80E0}"/>
          </ac:picMkLst>
        </pc:picChg>
        <pc:picChg chg="mod modCrop">
          <ac:chgData name="Samuel Elrington" userId="48522e3c-817a-437b-8405-f4bc9f4d0c8f" providerId="ADAL" clId="{DB5FEFF2-0133-4938-A8FB-6F51CAC0C63A}" dt="2026-03-02T15:15:31.028" v="1144" actId="732"/>
          <ac:picMkLst>
            <pc:docMk/>
            <pc:sldMk cId="1055500391" sldId="303"/>
            <ac:picMk id="6" creationId="{E9536F86-8C7C-2698-0E9B-6886F6F7F997}"/>
          </ac:picMkLst>
        </pc:picChg>
        <pc:picChg chg="add del">
          <ac:chgData name="Samuel Elrington" userId="48522e3c-817a-437b-8405-f4bc9f4d0c8f" providerId="ADAL" clId="{DB5FEFF2-0133-4938-A8FB-6F51CAC0C63A}" dt="2026-03-03T08:22:07.206" v="1422" actId="478"/>
          <ac:picMkLst>
            <pc:docMk/>
            <pc:sldMk cId="1055500391" sldId="303"/>
            <ac:picMk id="8" creationId="{BE4697DF-AD37-E4F3-FC52-26A63978ABEF}"/>
          </ac:picMkLst>
        </pc:picChg>
        <pc:picChg chg="add mod">
          <ac:chgData name="Samuel Elrington" userId="48522e3c-817a-437b-8405-f4bc9f4d0c8f" providerId="ADAL" clId="{DB5FEFF2-0133-4938-A8FB-6F51CAC0C63A}" dt="2026-03-02T15:16:01.148" v="1149" actId="1076"/>
          <ac:picMkLst>
            <pc:docMk/>
            <pc:sldMk cId="1055500391" sldId="303"/>
            <ac:picMk id="9" creationId="{D5DF5FC5-2147-0B9C-6C3D-7CC0BABD8810}"/>
          </ac:picMkLst>
        </pc:picChg>
      </pc:sldChg>
      <pc:sldChg chg="modSp mod modAnim">
        <pc:chgData name="Samuel Elrington" userId="48522e3c-817a-437b-8405-f4bc9f4d0c8f" providerId="ADAL" clId="{DB5FEFF2-0133-4938-A8FB-6F51CAC0C63A}" dt="2026-03-02T15:26:17.093" v="1309"/>
        <pc:sldMkLst>
          <pc:docMk/>
          <pc:sldMk cId="4064462558" sldId="306"/>
        </pc:sldMkLst>
        <pc:picChg chg="mod modCrop">
          <ac:chgData name="Samuel Elrington" userId="48522e3c-817a-437b-8405-f4bc9f4d0c8f" providerId="ADAL" clId="{DB5FEFF2-0133-4938-A8FB-6F51CAC0C63A}" dt="2026-03-02T15:23:16.807" v="1178" actId="732"/>
          <ac:picMkLst>
            <pc:docMk/>
            <pc:sldMk cId="4064462558" sldId="306"/>
            <ac:picMk id="5" creationId="{0A4982DB-3F7D-A39F-0C1B-F7EAC5FD47D8}"/>
          </ac:picMkLst>
        </pc:picChg>
        <pc:picChg chg="mod modCrop">
          <ac:chgData name="Samuel Elrington" userId="48522e3c-817a-437b-8405-f4bc9f4d0c8f" providerId="ADAL" clId="{DB5FEFF2-0133-4938-A8FB-6F51CAC0C63A}" dt="2026-03-02T15:23:13.376" v="1177" actId="732"/>
          <ac:picMkLst>
            <pc:docMk/>
            <pc:sldMk cId="4064462558" sldId="306"/>
            <ac:picMk id="6" creationId="{3E3B372D-C055-CDA4-96F2-E02C1A624875}"/>
          </ac:picMkLst>
        </pc:picChg>
      </pc:sldChg>
      <pc:sldChg chg="del">
        <pc:chgData name="Samuel Elrington" userId="48522e3c-817a-437b-8405-f4bc9f4d0c8f" providerId="ADAL" clId="{DB5FEFF2-0133-4938-A8FB-6F51CAC0C63A}" dt="2026-03-02T14:19:18.455" v="40" actId="47"/>
        <pc:sldMkLst>
          <pc:docMk/>
          <pc:sldMk cId="2682015770" sldId="315"/>
        </pc:sldMkLst>
      </pc:sldChg>
      <pc:sldChg chg="del">
        <pc:chgData name="Samuel Elrington" userId="48522e3c-817a-437b-8405-f4bc9f4d0c8f" providerId="ADAL" clId="{DB5FEFF2-0133-4938-A8FB-6F51CAC0C63A}" dt="2026-03-02T14:19:19.736" v="41" actId="47"/>
        <pc:sldMkLst>
          <pc:docMk/>
          <pc:sldMk cId="1342043275" sldId="316"/>
        </pc:sldMkLst>
      </pc:sldChg>
      <pc:sldChg chg="modSp mod">
        <pc:chgData name="Samuel Elrington" userId="48522e3c-817a-437b-8405-f4bc9f4d0c8f" providerId="ADAL" clId="{DB5FEFF2-0133-4938-A8FB-6F51CAC0C63A}" dt="2026-03-03T08:53:45.184" v="1437" actId="20577"/>
        <pc:sldMkLst>
          <pc:docMk/>
          <pc:sldMk cId="2578700506" sldId="324"/>
        </pc:sldMkLst>
        <pc:spChg chg="mod">
          <ac:chgData name="Samuel Elrington" userId="48522e3c-817a-437b-8405-f4bc9f4d0c8f" providerId="ADAL" clId="{DB5FEFF2-0133-4938-A8FB-6F51CAC0C63A}" dt="2026-03-03T08:18:49.756" v="1417" actId="27107"/>
          <ac:spMkLst>
            <pc:docMk/>
            <pc:sldMk cId="2578700506" sldId="324"/>
            <ac:spMk id="2" creationId="{BE9A5505-3382-C9B1-4E0A-A46337CEB04F}"/>
          </ac:spMkLst>
        </pc:spChg>
        <pc:spChg chg="mod">
          <ac:chgData name="Samuel Elrington" userId="48522e3c-817a-437b-8405-f4bc9f4d0c8f" providerId="ADAL" clId="{DB5FEFF2-0133-4938-A8FB-6F51CAC0C63A}" dt="2026-03-03T08:53:37.489" v="1435" actId="20577"/>
          <ac:spMkLst>
            <pc:docMk/>
            <pc:sldMk cId="2578700506" sldId="324"/>
            <ac:spMk id="20" creationId="{855D10D3-9C25-8186-CBD6-80A43CC93AC0}"/>
          </ac:spMkLst>
        </pc:spChg>
        <pc:spChg chg="mod">
          <ac:chgData name="Samuel Elrington" userId="48522e3c-817a-437b-8405-f4bc9f4d0c8f" providerId="ADAL" clId="{DB5FEFF2-0133-4938-A8FB-6F51CAC0C63A}" dt="2026-03-03T08:53:32.794" v="1433" actId="20577"/>
          <ac:spMkLst>
            <pc:docMk/>
            <pc:sldMk cId="2578700506" sldId="324"/>
            <ac:spMk id="21" creationId="{EE4D15EE-C19D-1B2E-7C04-B88BBB9AD7C7}"/>
          </ac:spMkLst>
        </pc:spChg>
        <pc:spChg chg="mod">
          <ac:chgData name="Samuel Elrington" userId="48522e3c-817a-437b-8405-f4bc9f4d0c8f" providerId="ADAL" clId="{DB5FEFF2-0133-4938-A8FB-6F51CAC0C63A}" dt="2026-03-03T08:53:45.184" v="1437" actId="20577"/>
          <ac:spMkLst>
            <pc:docMk/>
            <pc:sldMk cId="2578700506" sldId="324"/>
            <ac:spMk id="22" creationId="{48BB3AD1-52F3-86D2-AFDE-CAB445863670}"/>
          </ac:spMkLst>
        </pc:spChg>
        <pc:spChg chg="mod">
          <ac:chgData name="Samuel Elrington" userId="48522e3c-817a-437b-8405-f4bc9f4d0c8f" providerId="ADAL" clId="{DB5FEFF2-0133-4938-A8FB-6F51CAC0C63A}" dt="2026-03-03T08:53:43.099" v="1436" actId="20577"/>
          <ac:spMkLst>
            <pc:docMk/>
            <pc:sldMk cId="2578700506" sldId="324"/>
            <ac:spMk id="23" creationId="{7B15DA86-AE55-AE6A-CBC0-A040607E21E9}"/>
          </ac:spMkLst>
        </pc:spChg>
      </pc:sldChg>
      <pc:sldChg chg="modSp mod modNotesTx">
        <pc:chgData name="Samuel Elrington" userId="48522e3c-817a-437b-8405-f4bc9f4d0c8f" providerId="ADAL" clId="{DB5FEFF2-0133-4938-A8FB-6F51CAC0C63A}" dt="2026-03-03T09:48:59.300" v="1447" actId="20577"/>
        <pc:sldMkLst>
          <pc:docMk/>
          <pc:sldMk cId="3838870693" sldId="325"/>
        </pc:sldMkLst>
        <pc:picChg chg="mod modCrop">
          <ac:chgData name="Samuel Elrington" userId="48522e3c-817a-437b-8405-f4bc9f4d0c8f" providerId="ADAL" clId="{DB5FEFF2-0133-4938-A8FB-6F51CAC0C63A}" dt="2026-03-02T15:22:45.324" v="1171" actId="732"/>
          <ac:picMkLst>
            <pc:docMk/>
            <pc:sldMk cId="3838870693" sldId="325"/>
            <ac:picMk id="6" creationId="{CCF1EED5-6646-4AFE-9BCC-C93232437ED4}"/>
          </ac:picMkLst>
        </pc:picChg>
        <pc:picChg chg="mod modCrop">
          <ac:chgData name="Samuel Elrington" userId="48522e3c-817a-437b-8405-f4bc9f4d0c8f" providerId="ADAL" clId="{DB5FEFF2-0133-4938-A8FB-6F51CAC0C63A}" dt="2026-03-02T15:22:53.283" v="1174" actId="732"/>
          <ac:picMkLst>
            <pc:docMk/>
            <pc:sldMk cId="3838870693" sldId="325"/>
            <ac:picMk id="12" creationId="{9272C8B8-3E00-59EA-A0FB-EE097C37A3D3}"/>
          </ac:picMkLst>
        </pc:picChg>
      </pc:sldChg>
      <pc:sldChg chg="del">
        <pc:chgData name="Samuel Elrington" userId="48522e3c-817a-437b-8405-f4bc9f4d0c8f" providerId="ADAL" clId="{DB5FEFF2-0133-4938-A8FB-6F51CAC0C63A}" dt="2026-03-02T14:10:25.907" v="1" actId="47"/>
        <pc:sldMkLst>
          <pc:docMk/>
          <pc:sldMk cId="2268829119" sldId="326"/>
        </pc:sldMkLst>
      </pc:sldChg>
      <pc:sldChg chg="del">
        <pc:chgData name="Samuel Elrington" userId="48522e3c-817a-437b-8405-f4bc9f4d0c8f" providerId="ADAL" clId="{DB5FEFF2-0133-4938-A8FB-6F51CAC0C63A}" dt="2026-03-02T14:13:04.577" v="35" actId="47"/>
        <pc:sldMkLst>
          <pc:docMk/>
          <pc:sldMk cId="2993970594" sldId="329"/>
        </pc:sldMkLst>
      </pc:sldChg>
      <pc:sldChg chg="del">
        <pc:chgData name="Samuel Elrington" userId="48522e3c-817a-437b-8405-f4bc9f4d0c8f" providerId="ADAL" clId="{DB5FEFF2-0133-4938-A8FB-6F51CAC0C63A}" dt="2026-03-02T14:17:55.119" v="36" actId="47"/>
        <pc:sldMkLst>
          <pc:docMk/>
          <pc:sldMk cId="155486177" sldId="330"/>
        </pc:sldMkLst>
      </pc:sldChg>
      <pc:sldChg chg="modSp mod">
        <pc:chgData name="Samuel Elrington" userId="48522e3c-817a-437b-8405-f4bc9f4d0c8f" providerId="ADAL" clId="{DB5FEFF2-0133-4938-A8FB-6F51CAC0C63A}" dt="2026-03-02T15:23:04.210" v="1176" actId="732"/>
        <pc:sldMkLst>
          <pc:docMk/>
          <pc:sldMk cId="839092341" sldId="331"/>
        </pc:sldMkLst>
        <pc:picChg chg="mod modCrop">
          <ac:chgData name="Samuel Elrington" userId="48522e3c-817a-437b-8405-f4bc9f4d0c8f" providerId="ADAL" clId="{DB5FEFF2-0133-4938-A8FB-6F51CAC0C63A}" dt="2026-03-02T15:23:04.210" v="1176" actId="732"/>
          <ac:picMkLst>
            <pc:docMk/>
            <pc:sldMk cId="839092341" sldId="331"/>
            <ac:picMk id="5" creationId="{4FD671B5-BE40-AD53-D239-29645464FBB4}"/>
          </ac:picMkLst>
        </pc:picChg>
        <pc:picChg chg="mod modCrop">
          <ac:chgData name="Samuel Elrington" userId="48522e3c-817a-437b-8405-f4bc9f4d0c8f" providerId="ADAL" clId="{DB5FEFF2-0133-4938-A8FB-6F51CAC0C63A}" dt="2026-03-02T15:23:00.155" v="1175" actId="732"/>
          <ac:picMkLst>
            <pc:docMk/>
            <pc:sldMk cId="839092341" sldId="331"/>
            <ac:picMk id="6" creationId="{C77CF0F8-85D4-92ED-F0E4-2CBAB19528B4}"/>
          </ac:picMkLst>
        </pc:picChg>
      </pc:sldChg>
      <pc:sldChg chg="modSp mod">
        <pc:chgData name="Samuel Elrington" userId="48522e3c-817a-437b-8405-f4bc9f4d0c8f" providerId="ADAL" clId="{DB5FEFF2-0133-4938-A8FB-6F51CAC0C63A}" dt="2026-03-03T08:56:16.593" v="1444" actId="1076"/>
        <pc:sldMkLst>
          <pc:docMk/>
          <pc:sldMk cId="4011767028" sldId="333"/>
        </pc:sldMkLst>
        <pc:spChg chg="mod">
          <ac:chgData name="Samuel Elrington" userId="48522e3c-817a-437b-8405-f4bc9f4d0c8f" providerId="ADAL" clId="{DB5FEFF2-0133-4938-A8FB-6F51CAC0C63A}" dt="2026-03-03T08:56:16.593" v="1444" actId="1076"/>
          <ac:spMkLst>
            <pc:docMk/>
            <pc:sldMk cId="4011767028" sldId="333"/>
            <ac:spMk id="4" creationId="{7C452F24-D09B-166F-252D-7078B69B3C93}"/>
          </ac:spMkLst>
        </pc:spChg>
        <pc:picChg chg="mod modCrop">
          <ac:chgData name="Samuel Elrington" userId="48522e3c-817a-437b-8405-f4bc9f4d0c8f" providerId="ADAL" clId="{DB5FEFF2-0133-4938-A8FB-6F51CAC0C63A}" dt="2026-03-02T14:11:55.921" v="14" actId="732"/>
          <ac:picMkLst>
            <pc:docMk/>
            <pc:sldMk cId="4011767028" sldId="333"/>
            <ac:picMk id="5" creationId="{EECC9AD9-E03F-9D6B-F847-3EFA8329AF80}"/>
          </ac:picMkLst>
        </pc:picChg>
        <pc:picChg chg="mod modCrop">
          <ac:chgData name="Samuel Elrington" userId="48522e3c-817a-437b-8405-f4bc9f4d0c8f" providerId="ADAL" clId="{DB5FEFF2-0133-4938-A8FB-6F51CAC0C63A}" dt="2026-03-02T14:11:52.006" v="13" actId="732"/>
          <ac:picMkLst>
            <pc:docMk/>
            <pc:sldMk cId="4011767028" sldId="333"/>
            <ac:picMk id="6" creationId="{DCA6926A-7B15-DEC2-9ACE-E5F5439CE976}"/>
          </ac:picMkLst>
        </pc:picChg>
      </pc:sldChg>
      <pc:sldChg chg="modSp mod">
        <pc:chgData name="Samuel Elrington" userId="48522e3c-817a-437b-8405-f4bc9f4d0c8f" providerId="ADAL" clId="{DB5FEFF2-0133-4938-A8FB-6F51CAC0C63A}" dt="2026-03-03T09:50:52.315" v="1448" actId="790"/>
        <pc:sldMkLst>
          <pc:docMk/>
          <pc:sldMk cId="4100295017" sldId="334"/>
        </pc:sldMkLst>
        <pc:spChg chg="mod">
          <ac:chgData name="Samuel Elrington" userId="48522e3c-817a-437b-8405-f4bc9f4d0c8f" providerId="ADAL" clId="{DB5FEFF2-0133-4938-A8FB-6F51CAC0C63A}" dt="2026-03-03T09:50:52.315" v="1448" actId="790"/>
          <ac:spMkLst>
            <pc:docMk/>
            <pc:sldMk cId="4100295017" sldId="334"/>
            <ac:spMk id="5" creationId="{9D4822F3-6245-5DF1-BB18-4ED0E5C71CBD}"/>
          </ac:spMkLst>
        </pc:spChg>
      </pc:sldChg>
      <pc:sldChg chg="addSp delSp modSp mod modAnim">
        <pc:chgData name="Samuel Elrington" userId="48522e3c-817a-437b-8405-f4bc9f4d0c8f" providerId="ADAL" clId="{DB5FEFF2-0133-4938-A8FB-6F51CAC0C63A}" dt="2026-03-02T15:44:07.807" v="1404"/>
        <pc:sldMkLst>
          <pc:docMk/>
          <pc:sldMk cId="191716127" sldId="335"/>
        </pc:sldMkLst>
        <pc:spChg chg="add mod">
          <ac:chgData name="Samuel Elrington" userId="48522e3c-817a-437b-8405-f4bc9f4d0c8f" providerId="ADAL" clId="{DB5FEFF2-0133-4938-A8FB-6F51CAC0C63A}" dt="2026-03-02T15:44:07.807" v="1404"/>
          <ac:spMkLst>
            <pc:docMk/>
            <pc:sldMk cId="191716127" sldId="335"/>
            <ac:spMk id="2" creationId="{42339CF9-74A3-B865-9451-D47D7803F71B}"/>
          </ac:spMkLst>
        </pc:spChg>
        <pc:spChg chg="del">
          <ac:chgData name="Samuel Elrington" userId="48522e3c-817a-437b-8405-f4bc9f4d0c8f" providerId="ADAL" clId="{DB5FEFF2-0133-4938-A8FB-6F51CAC0C63A}" dt="2026-03-02T15:44:07.585" v="1403" actId="478"/>
          <ac:spMkLst>
            <pc:docMk/>
            <pc:sldMk cId="191716127" sldId="335"/>
            <ac:spMk id="15" creationId="{18077FA7-5A24-4D6C-3889-43AE305E6EB5}"/>
          </ac:spMkLst>
        </pc:spChg>
      </pc:sldChg>
      <pc:sldChg chg="addSp delSp modSp mod modAnim">
        <pc:chgData name="Samuel Elrington" userId="48522e3c-817a-437b-8405-f4bc9f4d0c8f" providerId="ADAL" clId="{DB5FEFF2-0133-4938-A8FB-6F51CAC0C63A}" dt="2026-03-02T15:44:11.230" v="1406"/>
        <pc:sldMkLst>
          <pc:docMk/>
          <pc:sldMk cId="1538602616" sldId="336"/>
        </pc:sldMkLst>
        <pc:spChg chg="add mod">
          <ac:chgData name="Samuel Elrington" userId="48522e3c-817a-437b-8405-f4bc9f4d0c8f" providerId="ADAL" clId="{DB5FEFF2-0133-4938-A8FB-6F51CAC0C63A}" dt="2026-03-02T15:44:11.230" v="1406"/>
          <ac:spMkLst>
            <pc:docMk/>
            <pc:sldMk cId="1538602616" sldId="336"/>
            <ac:spMk id="2" creationId="{4AE56608-871E-E46B-BE98-4A8B21279B40}"/>
          </ac:spMkLst>
        </pc:spChg>
        <pc:spChg chg="del">
          <ac:chgData name="Samuel Elrington" userId="48522e3c-817a-437b-8405-f4bc9f4d0c8f" providerId="ADAL" clId="{DB5FEFF2-0133-4938-A8FB-6F51CAC0C63A}" dt="2026-03-02T15:44:10.927" v="1405" actId="478"/>
          <ac:spMkLst>
            <pc:docMk/>
            <pc:sldMk cId="1538602616" sldId="336"/>
            <ac:spMk id="15" creationId="{BCCDC904-AAF1-A88C-7401-7B0F45EDD7E7}"/>
          </ac:spMkLst>
        </pc:spChg>
      </pc:sldChg>
      <pc:sldChg chg="addSp delSp modSp mod modAnim">
        <pc:chgData name="Samuel Elrington" userId="48522e3c-817a-437b-8405-f4bc9f4d0c8f" providerId="ADAL" clId="{DB5FEFF2-0133-4938-A8FB-6F51CAC0C63A}" dt="2026-03-02T15:44:14.932" v="1408"/>
        <pc:sldMkLst>
          <pc:docMk/>
          <pc:sldMk cId="2792795089" sldId="337"/>
        </pc:sldMkLst>
        <pc:spChg chg="add mod">
          <ac:chgData name="Samuel Elrington" userId="48522e3c-817a-437b-8405-f4bc9f4d0c8f" providerId="ADAL" clId="{DB5FEFF2-0133-4938-A8FB-6F51CAC0C63A}" dt="2026-03-02T15:44:14.932" v="1408"/>
          <ac:spMkLst>
            <pc:docMk/>
            <pc:sldMk cId="2792795089" sldId="337"/>
            <ac:spMk id="2" creationId="{373C61D8-7527-57F5-DA08-D302834DFD04}"/>
          </ac:spMkLst>
        </pc:spChg>
        <pc:spChg chg="del">
          <ac:chgData name="Samuel Elrington" userId="48522e3c-817a-437b-8405-f4bc9f4d0c8f" providerId="ADAL" clId="{DB5FEFF2-0133-4938-A8FB-6F51CAC0C63A}" dt="2026-03-02T15:44:14.661" v="1407" actId="478"/>
          <ac:spMkLst>
            <pc:docMk/>
            <pc:sldMk cId="2792795089" sldId="337"/>
            <ac:spMk id="15" creationId="{9ABE8BCE-B310-47B2-5B3C-9241DEC03C50}"/>
          </ac:spMkLst>
        </pc:spChg>
      </pc:sldChg>
      <pc:sldChg chg="modSp del mod">
        <pc:chgData name="Samuel Elrington" userId="48522e3c-817a-437b-8405-f4bc9f4d0c8f" providerId="ADAL" clId="{DB5FEFF2-0133-4938-A8FB-6F51CAC0C63A}" dt="2026-03-02T15:35:33.688" v="1330" actId="47"/>
        <pc:sldMkLst>
          <pc:docMk/>
          <pc:sldMk cId="95063943" sldId="338"/>
        </pc:sldMkLst>
        <pc:picChg chg="mod modCrop">
          <ac:chgData name="Samuel Elrington" userId="48522e3c-817a-437b-8405-f4bc9f4d0c8f" providerId="ADAL" clId="{DB5FEFF2-0133-4938-A8FB-6F51CAC0C63A}" dt="2026-03-02T15:28:16.779" v="1329" actId="732"/>
          <ac:picMkLst>
            <pc:docMk/>
            <pc:sldMk cId="95063943" sldId="338"/>
            <ac:picMk id="5" creationId="{E98B4EAC-7607-75F4-0701-D2DD09DC0A9F}"/>
          </ac:picMkLst>
        </pc:picChg>
        <pc:picChg chg="mod modCrop">
          <ac:chgData name="Samuel Elrington" userId="48522e3c-817a-437b-8405-f4bc9f4d0c8f" providerId="ADAL" clId="{DB5FEFF2-0133-4938-A8FB-6F51CAC0C63A}" dt="2026-03-02T15:28:11.898" v="1328" actId="732"/>
          <ac:picMkLst>
            <pc:docMk/>
            <pc:sldMk cId="95063943" sldId="338"/>
            <ac:picMk id="6" creationId="{ABB697E3-61F3-CAF8-EB41-B74E318BA443}"/>
          </ac:picMkLst>
        </pc:picChg>
      </pc:sldChg>
      <pc:sldChg chg="modSp mod">
        <pc:chgData name="Samuel Elrington" userId="48522e3c-817a-437b-8405-f4bc9f4d0c8f" providerId="ADAL" clId="{DB5FEFF2-0133-4938-A8FB-6F51CAC0C63A}" dt="2026-03-03T08:15:39.914" v="1412" actId="1076"/>
        <pc:sldMkLst>
          <pc:docMk/>
          <pc:sldMk cId="2314425368" sldId="339"/>
        </pc:sldMkLst>
        <pc:spChg chg="mod">
          <ac:chgData name="Samuel Elrington" userId="48522e3c-817a-437b-8405-f4bc9f4d0c8f" providerId="ADAL" clId="{DB5FEFF2-0133-4938-A8FB-6F51CAC0C63A}" dt="2026-03-02T14:12:34.394" v="19" actId="790"/>
          <ac:spMkLst>
            <pc:docMk/>
            <pc:sldMk cId="2314425368" sldId="339"/>
            <ac:spMk id="2" creationId="{DDD8D35C-557A-8BD0-3E40-84274C206047}"/>
          </ac:spMkLst>
        </pc:spChg>
        <pc:spChg chg="mod">
          <ac:chgData name="Samuel Elrington" userId="48522e3c-817a-437b-8405-f4bc9f4d0c8f" providerId="ADAL" clId="{DB5FEFF2-0133-4938-A8FB-6F51CAC0C63A}" dt="2026-03-03T08:15:39.914" v="1412" actId="1076"/>
          <ac:spMkLst>
            <pc:docMk/>
            <pc:sldMk cId="2314425368" sldId="339"/>
            <ac:spMk id="4" creationId="{9ED7A0C7-A748-A3E1-BD39-0631AB6422C6}"/>
          </ac:spMkLst>
        </pc:spChg>
        <pc:picChg chg="mod modCrop">
          <ac:chgData name="Samuel Elrington" userId="48522e3c-817a-437b-8405-f4bc9f4d0c8f" providerId="ADAL" clId="{DB5FEFF2-0133-4938-A8FB-6F51CAC0C63A}" dt="2026-03-02T14:12:21.160" v="17" actId="732"/>
          <ac:picMkLst>
            <pc:docMk/>
            <pc:sldMk cId="2314425368" sldId="339"/>
            <ac:picMk id="5" creationId="{524EEE26-A734-9AF0-93E7-972453C255A2}"/>
          </ac:picMkLst>
        </pc:picChg>
        <pc:picChg chg="mod modCrop">
          <ac:chgData name="Samuel Elrington" userId="48522e3c-817a-437b-8405-f4bc9f4d0c8f" providerId="ADAL" clId="{DB5FEFF2-0133-4938-A8FB-6F51CAC0C63A}" dt="2026-03-02T14:12:15.324" v="16" actId="732"/>
          <ac:picMkLst>
            <pc:docMk/>
            <pc:sldMk cId="2314425368" sldId="339"/>
            <ac:picMk id="6" creationId="{C308D49D-B26A-16CE-C5A4-95FB9081D0F9}"/>
          </ac:picMkLst>
        </pc:picChg>
      </pc:sldChg>
      <pc:sldChg chg="modSp mod">
        <pc:chgData name="Samuel Elrington" userId="48522e3c-817a-437b-8405-f4bc9f4d0c8f" providerId="ADAL" clId="{DB5FEFF2-0133-4938-A8FB-6F51CAC0C63A}" dt="2026-03-02T14:18:13.410" v="39" actId="732"/>
        <pc:sldMkLst>
          <pc:docMk/>
          <pc:sldMk cId="2451586480" sldId="341"/>
        </pc:sldMkLst>
        <pc:picChg chg="mod modCrop">
          <ac:chgData name="Samuel Elrington" userId="48522e3c-817a-437b-8405-f4bc9f4d0c8f" providerId="ADAL" clId="{DB5FEFF2-0133-4938-A8FB-6F51CAC0C63A}" dt="2026-03-02T14:18:13.410" v="39" actId="732"/>
          <ac:picMkLst>
            <pc:docMk/>
            <pc:sldMk cId="2451586480" sldId="341"/>
            <ac:picMk id="5" creationId="{4DDCA7E6-0827-424E-FA91-2C2E46FB7B22}"/>
          </ac:picMkLst>
        </pc:picChg>
        <pc:picChg chg="mod modCrop">
          <ac:chgData name="Samuel Elrington" userId="48522e3c-817a-437b-8405-f4bc9f4d0c8f" providerId="ADAL" clId="{DB5FEFF2-0133-4938-A8FB-6F51CAC0C63A}" dt="2026-03-02T14:18:09.182" v="38" actId="732"/>
          <ac:picMkLst>
            <pc:docMk/>
            <pc:sldMk cId="2451586480" sldId="341"/>
            <ac:picMk id="6" creationId="{559CF90D-01D9-5046-A1B3-8E1E87442746}"/>
          </ac:picMkLst>
        </pc:picChg>
      </pc:sldChg>
      <pc:sldChg chg="modNotesTx">
        <pc:chgData name="Samuel Elrington" userId="48522e3c-817a-437b-8405-f4bc9f4d0c8f" providerId="ADAL" clId="{DB5FEFF2-0133-4938-A8FB-6F51CAC0C63A}" dt="2026-03-02T15:17:07.371" v="1151" actId="20577"/>
        <pc:sldMkLst>
          <pc:docMk/>
          <pc:sldMk cId="3314393117" sldId="342"/>
        </pc:sldMkLst>
      </pc:sldChg>
      <pc:sldChg chg="modSp mod">
        <pc:chgData name="Samuel Elrington" userId="48522e3c-817a-437b-8405-f4bc9f4d0c8f" providerId="ADAL" clId="{DB5FEFF2-0133-4938-A8FB-6F51CAC0C63A}" dt="2026-03-02T15:44:26.658" v="1409" actId="1076"/>
        <pc:sldMkLst>
          <pc:docMk/>
          <pc:sldMk cId="3436333258" sldId="343"/>
        </pc:sldMkLst>
        <pc:spChg chg="mod">
          <ac:chgData name="Samuel Elrington" userId="48522e3c-817a-437b-8405-f4bc9f4d0c8f" providerId="ADAL" clId="{DB5FEFF2-0133-4938-A8FB-6F51CAC0C63A}" dt="2026-03-02T15:44:26.658" v="1409" actId="1076"/>
          <ac:spMkLst>
            <pc:docMk/>
            <pc:sldMk cId="3436333258" sldId="343"/>
            <ac:spMk id="3" creationId="{D3E0B9E4-97F4-CBBB-D155-579A9CC010A4}"/>
          </ac:spMkLst>
        </pc:spChg>
      </pc:sldChg>
      <pc:sldChg chg="addSp delSp modSp add mod ord modNotesTx">
        <pc:chgData name="Samuel Elrington" userId="48522e3c-817a-437b-8405-f4bc9f4d0c8f" providerId="ADAL" clId="{DB5FEFF2-0133-4938-A8FB-6F51CAC0C63A}" dt="2026-03-02T15:16:54.003" v="1150" actId="207"/>
        <pc:sldMkLst>
          <pc:docMk/>
          <pc:sldMk cId="3578930848" sldId="344"/>
        </pc:sldMkLst>
        <pc:spChg chg="del mod">
          <ac:chgData name="Samuel Elrington" userId="48522e3c-817a-437b-8405-f4bc9f4d0c8f" providerId="ADAL" clId="{DB5FEFF2-0133-4938-A8FB-6F51CAC0C63A}" dt="2026-03-02T14:20:13.183" v="44" actId="478"/>
          <ac:spMkLst>
            <pc:docMk/>
            <pc:sldMk cId="3578930848" sldId="344"/>
            <ac:spMk id="2" creationId="{FD57D366-D7AD-9FE4-53BB-B93CE4C334E2}"/>
          </ac:spMkLst>
        </pc:spChg>
        <pc:spChg chg="del">
          <ac:chgData name="Samuel Elrington" userId="48522e3c-817a-437b-8405-f4bc9f4d0c8f" providerId="ADAL" clId="{DB5FEFF2-0133-4938-A8FB-6F51CAC0C63A}" dt="2026-03-02T14:12:54.499" v="25" actId="478"/>
          <ac:spMkLst>
            <pc:docMk/>
            <pc:sldMk cId="3578930848" sldId="344"/>
            <ac:spMk id="3" creationId="{51215CB0-AD72-C618-F28F-2405B7D07671}"/>
          </ac:spMkLst>
        </pc:spChg>
        <pc:spChg chg="add mod">
          <ac:chgData name="Samuel Elrington" userId="48522e3c-817a-437b-8405-f4bc9f4d0c8f" providerId="ADAL" clId="{DB5FEFF2-0133-4938-A8FB-6F51CAC0C63A}" dt="2026-03-02T15:04:01.863" v="872" actId="20577"/>
          <ac:spMkLst>
            <pc:docMk/>
            <pc:sldMk cId="3578930848" sldId="344"/>
            <ac:spMk id="4" creationId="{52E01F63-B485-29CD-98DD-0B14A17D9D66}"/>
          </ac:spMkLst>
        </pc:spChg>
        <pc:spChg chg="mod">
          <ac:chgData name="Samuel Elrington" userId="48522e3c-817a-437b-8405-f4bc9f4d0c8f" providerId="ADAL" clId="{DB5FEFF2-0133-4938-A8FB-6F51CAC0C63A}" dt="2026-03-02T14:22:14.475" v="45"/>
          <ac:spMkLst>
            <pc:docMk/>
            <pc:sldMk cId="3578930848" sldId="344"/>
            <ac:spMk id="8" creationId="{B81BF6BD-2CC3-D96C-E9FA-5BABB24CDBCD}"/>
          </ac:spMkLst>
        </pc:spChg>
        <pc:spChg chg="mod">
          <ac:chgData name="Samuel Elrington" userId="48522e3c-817a-437b-8405-f4bc9f4d0c8f" providerId="ADAL" clId="{DB5FEFF2-0133-4938-A8FB-6F51CAC0C63A}" dt="2026-03-02T14:22:14.475" v="45"/>
          <ac:spMkLst>
            <pc:docMk/>
            <pc:sldMk cId="3578930848" sldId="344"/>
            <ac:spMk id="9" creationId="{10785450-EA3F-2084-6853-EE340729FE7E}"/>
          </ac:spMkLst>
        </pc:spChg>
        <pc:spChg chg="mod">
          <ac:chgData name="Samuel Elrington" userId="48522e3c-817a-437b-8405-f4bc9f4d0c8f" providerId="ADAL" clId="{DB5FEFF2-0133-4938-A8FB-6F51CAC0C63A}" dt="2026-03-02T14:22:14.475" v="45"/>
          <ac:spMkLst>
            <pc:docMk/>
            <pc:sldMk cId="3578930848" sldId="344"/>
            <ac:spMk id="10" creationId="{83F86B1D-AE22-6B74-E066-33852B31C29A}"/>
          </ac:spMkLst>
        </pc:spChg>
        <pc:spChg chg="mod">
          <ac:chgData name="Samuel Elrington" userId="48522e3c-817a-437b-8405-f4bc9f4d0c8f" providerId="ADAL" clId="{DB5FEFF2-0133-4938-A8FB-6F51CAC0C63A}" dt="2026-03-02T14:22:14.475" v="45"/>
          <ac:spMkLst>
            <pc:docMk/>
            <pc:sldMk cId="3578930848" sldId="344"/>
            <ac:spMk id="11" creationId="{9FD79DA9-84E1-5985-0255-2528A452A534}"/>
          </ac:spMkLst>
        </pc:spChg>
        <pc:spChg chg="mod">
          <ac:chgData name="Samuel Elrington" userId="48522e3c-817a-437b-8405-f4bc9f4d0c8f" providerId="ADAL" clId="{DB5FEFF2-0133-4938-A8FB-6F51CAC0C63A}" dt="2026-03-02T14:22:14.475" v="45"/>
          <ac:spMkLst>
            <pc:docMk/>
            <pc:sldMk cId="3578930848" sldId="344"/>
            <ac:spMk id="12" creationId="{A3A2107C-E86D-221F-C39C-1BC0C8559066}"/>
          </ac:spMkLst>
        </pc:spChg>
        <pc:spChg chg="mod">
          <ac:chgData name="Samuel Elrington" userId="48522e3c-817a-437b-8405-f4bc9f4d0c8f" providerId="ADAL" clId="{DB5FEFF2-0133-4938-A8FB-6F51CAC0C63A}" dt="2026-03-02T14:22:14.475" v="45"/>
          <ac:spMkLst>
            <pc:docMk/>
            <pc:sldMk cId="3578930848" sldId="344"/>
            <ac:spMk id="17" creationId="{007DE678-82E1-9D4A-9443-87E74BC9078D}"/>
          </ac:spMkLst>
        </pc:spChg>
        <pc:spChg chg="mod">
          <ac:chgData name="Samuel Elrington" userId="48522e3c-817a-437b-8405-f4bc9f4d0c8f" providerId="ADAL" clId="{DB5FEFF2-0133-4938-A8FB-6F51CAC0C63A}" dt="2026-03-02T14:22:14.475" v="45"/>
          <ac:spMkLst>
            <pc:docMk/>
            <pc:sldMk cId="3578930848" sldId="344"/>
            <ac:spMk id="18" creationId="{BDCFA5D6-35B0-53E7-E39A-55A5DBCE8A1D}"/>
          </ac:spMkLst>
        </pc:spChg>
        <pc:spChg chg="mod">
          <ac:chgData name="Samuel Elrington" userId="48522e3c-817a-437b-8405-f4bc9f4d0c8f" providerId="ADAL" clId="{DB5FEFF2-0133-4938-A8FB-6F51CAC0C63A}" dt="2026-03-02T14:22:14.475" v="45"/>
          <ac:spMkLst>
            <pc:docMk/>
            <pc:sldMk cId="3578930848" sldId="344"/>
            <ac:spMk id="20" creationId="{8C25D8DF-CB68-24C6-5ADF-71134CF7236C}"/>
          </ac:spMkLst>
        </pc:spChg>
        <pc:spChg chg="mod">
          <ac:chgData name="Samuel Elrington" userId="48522e3c-817a-437b-8405-f4bc9f4d0c8f" providerId="ADAL" clId="{DB5FEFF2-0133-4938-A8FB-6F51CAC0C63A}" dt="2026-03-02T14:22:14.475" v="45"/>
          <ac:spMkLst>
            <pc:docMk/>
            <pc:sldMk cId="3578930848" sldId="344"/>
            <ac:spMk id="23" creationId="{70456E78-BF44-2D6B-1937-33C22C1449B6}"/>
          </ac:spMkLst>
        </pc:spChg>
        <pc:spChg chg="mod">
          <ac:chgData name="Samuel Elrington" userId="48522e3c-817a-437b-8405-f4bc9f4d0c8f" providerId="ADAL" clId="{DB5FEFF2-0133-4938-A8FB-6F51CAC0C63A}" dt="2026-03-02T14:22:14.475" v="45"/>
          <ac:spMkLst>
            <pc:docMk/>
            <pc:sldMk cId="3578930848" sldId="344"/>
            <ac:spMk id="28" creationId="{E3BE04D8-2535-D59E-FF00-F41D11991DF8}"/>
          </ac:spMkLst>
        </pc:spChg>
        <pc:spChg chg="mod">
          <ac:chgData name="Samuel Elrington" userId="48522e3c-817a-437b-8405-f4bc9f4d0c8f" providerId="ADAL" clId="{DB5FEFF2-0133-4938-A8FB-6F51CAC0C63A}" dt="2026-03-02T14:22:17.615" v="46"/>
          <ac:spMkLst>
            <pc:docMk/>
            <pc:sldMk cId="3578930848" sldId="344"/>
            <ac:spMk id="31" creationId="{F2F4DCED-FF7A-F10E-38EA-49FDFB8C46DB}"/>
          </ac:spMkLst>
        </pc:spChg>
        <pc:spChg chg="mod">
          <ac:chgData name="Samuel Elrington" userId="48522e3c-817a-437b-8405-f4bc9f4d0c8f" providerId="ADAL" clId="{DB5FEFF2-0133-4938-A8FB-6F51CAC0C63A}" dt="2026-03-02T14:22:17.615" v="46"/>
          <ac:spMkLst>
            <pc:docMk/>
            <pc:sldMk cId="3578930848" sldId="344"/>
            <ac:spMk id="32" creationId="{621E9154-658E-858A-BB83-60DAD21F61DF}"/>
          </ac:spMkLst>
        </pc:spChg>
        <pc:spChg chg="mod">
          <ac:chgData name="Samuel Elrington" userId="48522e3c-817a-437b-8405-f4bc9f4d0c8f" providerId="ADAL" clId="{DB5FEFF2-0133-4938-A8FB-6F51CAC0C63A}" dt="2026-03-02T14:22:17.615" v="46"/>
          <ac:spMkLst>
            <pc:docMk/>
            <pc:sldMk cId="3578930848" sldId="344"/>
            <ac:spMk id="33" creationId="{3B7B5F0D-7AAF-9E51-D525-3C2B4AF293B5}"/>
          </ac:spMkLst>
        </pc:spChg>
        <pc:spChg chg="mod">
          <ac:chgData name="Samuel Elrington" userId="48522e3c-817a-437b-8405-f4bc9f4d0c8f" providerId="ADAL" clId="{DB5FEFF2-0133-4938-A8FB-6F51CAC0C63A}" dt="2026-03-02T14:22:17.615" v="46"/>
          <ac:spMkLst>
            <pc:docMk/>
            <pc:sldMk cId="3578930848" sldId="344"/>
            <ac:spMk id="35" creationId="{29FD215A-1F53-2FAD-F06E-BF1992A6F9CF}"/>
          </ac:spMkLst>
        </pc:spChg>
        <pc:spChg chg="mod">
          <ac:chgData name="Samuel Elrington" userId="48522e3c-817a-437b-8405-f4bc9f4d0c8f" providerId="ADAL" clId="{DB5FEFF2-0133-4938-A8FB-6F51CAC0C63A}" dt="2026-03-02T14:22:17.615" v="46"/>
          <ac:spMkLst>
            <pc:docMk/>
            <pc:sldMk cId="3578930848" sldId="344"/>
            <ac:spMk id="39" creationId="{729A9287-EE82-6D20-385E-CBD49FACC09C}"/>
          </ac:spMkLst>
        </pc:spChg>
        <pc:spChg chg="mod">
          <ac:chgData name="Samuel Elrington" userId="48522e3c-817a-437b-8405-f4bc9f4d0c8f" providerId="ADAL" clId="{DB5FEFF2-0133-4938-A8FB-6F51CAC0C63A}" dt="2026-03-02T14:22:17.615" v="46"/>
          <ac:spMkLst>
            <pc:docMk/>
            <pc:sldMk cId="3578930848" sldId="344"/>
            <ac:spMk id="40" creationId="{0765551A-D48B-D738-EB2B-00CB397D6162}"/>
          </ac:spMkLst>
        </pc:spChg>
        <pc:spChg chg="mod">
          <ac:chgData name="Samuel Elrington" userId="48522e3c-817a-437b-8405-f4bc9f4d0c8f" providerId="ADAL" clId="{DB5FEFF2-0133-4938-A8FB-6F51CAC0C63A}" dt="2026-03-02T14:22:17.615" v="46"/>
          <ac:spMkLst>
            <pc:docMk/>
            <pc:sldMk cId="3578930848" sldId="344"/>
            <ac:spMk id="42" creationId="{E278E240-2E2A-DEE8-9C67-3A4C37B150CF}"/>
          </ac:spMkLst>
        </pc:spChg>
        <pc:spChg chg="mod">
          <ac:chgData name="Samuel Elrington" userId="48522e3c-817a-437b-8405-f4bc9f4d0c8f" providerId="ADAL" clId="{DB5FEFF2-0133-4938-A8FB-6F51CAC0C63A}" dt="2026-03-02T14:22:17.615" v="46"/>
          <ac:spMkLst>
            <pc:docMk/>
            <pc:sldMk cId="3578930848" sldId="344"/>
            <ac:spMk id="43" creationId="{C8C4E000-2FB5-70DA-3B53-C6D6C575914E}"/>
          </ac:spMkLst>
        </pc:spChg>
        <pc:spChg chg="mod">
          <ac:chgData name="Samuel Elrington" userId="48522e3c-817a-437b-8405-f4bc9f4d0c8f" providerId="ADAL" clId="{DB5FEFF2-0133-4938-A8FB-6F51CAC0C63A}" dt="2026-03-02T14:22:17.615" v="46"/>
          <ac:spMkLst>
            <pc:docMk/>
            <pc:sldMk cId="3578930848" sldId="344"/>
            <ac:spMk id="46" creationId="{7791AB59-E651-A258-CEA3-43A50DAF58BE}"/>
          </ac:spMkLst>
        </pc:spChg>
        <pc:spChg chg="del mod">
          <ac:chgData name="Samuel Elrington" userId="48522e3c-817a-437b-8405-f4bc9f4d0c8f" providerId="ADAL" clId="{DB5FEFF2-0133-4938-A8FB-6F51CAC0C63A}" dt="2026-03-02T14:22:22.609" v="47" actId="478"/>
          <ac:spMkLst>
            <pc:docMk/>
            <pc:sldMk cId="3578930848" sldId="344"/>
            <ac:spMk id="51" creationId="{6C193E34-1025-8939-575B-8D9C0A148860}"/>
          </ac:spMkLst>
        </pc:spChg>
        <pc:spChg chg="add del mod">
          <ac:chgData name="Samuel Elrington" userId="48522e3c-817a-437b-8405-f4bc9f4d0c8f" providerId="ADAL" clId="{DB5FEFF2-0133-4938-A8FB-6F51CAC0C63A}" dt="2026-03-02T14:59:33.460" v="846" actId="478"/>
          <ac:spMkLst>
            <pc:docMk/>
            <pc:sldMk cId="3578930848" sldId="344"/>
            <ac:spMk id="55" creationId="{127558FD-BDA0-7B38-DDEF-CC620BEB972C}"/>
          </ac:spMkLst>
        </pc:spChg>
        <pc:spChg chg="add mod">
          <ac:chgData name="Samuel Elrington" userId="48522e3c-817a-437b-8405-f4bc9f4d0c8f" providerId="ADAL" clId="{DB5FEFF2-0133-4938-A8FB-6F51CAC0C63A}" dt="2026-03-02T15:01:01.977" v="857" actId="1076"/>
          <ac:spMkLst>
            <pc:docMk/>
            <pc:sldMk cId="3578930848" sldId="344"/>
            <ac:spMk id="56" creationId="{313A3CE8-4CEE-8F52-0E0F-195C78C76BB6}"/>
          </ac:spMkLst>
        </pc:spChg>
        <pc:spChg chg="add mod ord">
          <ac:chgData name="Samuel Elrington" userId="48522e3c-817a-437b-8405-f4bc9f4d0c8f" providerId="ADAL" clId="{DB5FEFF2-0133-4938-A8FB-6F51CAC0C63A}" dt="2026-03-02T15:01:01.977" v="857" actId="1076"/>
          <ac:spMkLst>
            <pc:docMk/>
            <pc:sldMk cId="3578930848" sldId="344"/>
            <ac:spMk id="57" creationId="{A9BD51F9-1673-5643-DDAA-F5CC1CB51389}"/>
          </ac:spMkLst>
        </pc:spChg>
        <pc:spChg chg="add mod ord">
          <ac:chgData name="Samuel Elrington" userId="48522e3c-817a-437b-8405-f4bc9f4d0c8f" providerId="ADAL" clId="{DB5FEFF2-0133-4938-A8FB-6F51CAC0C63A}" dt="2026-03-02T15:01:01.977" v="857" actId="1076"/>
          <ac:spMkLst>
            <pc:docMk/>
            <pc:sldMk cId="3578930848" sldId="344"/>
            <ac:spMk id="58" creationId="{228D2E7D-3C19-B38F-C307-5FF42879FC48}"/>
          </ac:spMkLst>
        </pc:spChg>
        <pc:spChg chg="add del mod">
          <ac:chgData name="Samuel Elrington" userId="48522e3c-817a-437b-8405-f4bc9f4d0c8f" providerId="ADAL" clId="{DB5FEFF2-0133-4938-A8FB-6F51CAC0C63A}" dt="2026-03-02T15:04:07.014" v="874"/>
          <ac:spMkLst>
            <pc:docMk/>
            <pc:sldMk cId="3578930848" sldId="344"/>
            <ac:spMk id="59" creationId="{CD1219D5-D0D9-1975-91B7-71A45D2CF7C5}"/>
          </ac:spMkLst>
        </pc:spChg>
        <pc:spChg chg="add mod">
          <ac:chgData name="Samuel Elrington" userId="48522e3c-817a-437b-8405-f4bc9f4d0c8f" providerId="ADAL" clId="{DB5FEFF2-0133-4938-A8FB-6F51CAC0C63A}" dt="2026-03-02T15:04:56.336" v="902" actId="113"/>
          <ac:spMkLst>
            <pc:docMk/>
            <pc:sldMk cId="3578930848" sldId="344"/>
            <ac:spMk id="60" creationId="{80EF31F8-CC78-2E9A-A041-DE8CD5B4E006}"/>
          </ac:spMkLst>
        </pc:spChg>
        <pc:spChg chg="add mod">
          <ac:chgData name="Samuel Elrington" userId="48522e3c-817a-437b-8405-f4bc9f4d0c8f" providerId="ADAL" clId="{DB5FEFF2-0133-4938-A8FB-6F51CAC0C63A}" dt="2026-03-02T15:16:54.003" v="1150" actId="207"/>
          <ac:spMkLst>
            <pc:docMk/>
            <pc:sldMk cId="3578930848" sldId="344"/>
            <ac:spMk id="61" creationId="{C52D027F-44FA-BF98-1B9D-914568513382}"/>
          </ac:spMkLst>
        </pc:spChg>
        <pc:spChg chg="add mod">
          <ac:chgData name="Samuel Elrington" userId="48522e3c-817a-437b-8405-f4bc9f4d0c8f" providerId="ADAL" clId="{DB5FEFF2-0133-4938-A8FB-6F51CAC0C63A}" dt="2026-03-02T15:05:58.067" v="931" actId="1076"/>
          <ac:spMkLst>
            <pc:docMk/>
            <pc:sldMk cId="3578930848" sldId="344"/>
            <ac:spMk id="62" creationId="{34C4AD0D-E790-8DA0-6D02-2FD0676459AE}"/>
          </ac:spMkLst>
        </pc:spChg>
        <pc:grpChg chg="del mod">
          <ac:chgData name="Samuel Elrington" userId="48522e3c-817a-437b-8405-f4bc9f4d0c8f" providerId="ADAL" clId="{DB5FEFF2-0133-4938-A8FB-6F51CAC0C63A}" dt="2026-03-02T14:22:56.125" v="49" actId="478"/>
          <ac:grpSpMkLst>
            <pc:docMk/>
            <pc:sldMk cId="3578930848" sldId="344"/>
            <ac:grpSpMk id="29" creationId="{B0EE9CDB-C980-B853-6985-3A97D8FF11C6}"/>
          </ac:grpSpMkLst>
        </pc:grpChg>
        <pc:graphicFrameChg chg="add del mod modGraphic">
          <ac:chgData name="Samuel Elrington" userId="48522e3c-817a-437b-8405-f4bc9f4d0c8f" providerId="ADAL" clId="{DB5FEFF2-0133-4938-A8FB-6F51CAC0C63A}" dt="2026-03-02T14:56:37.939" v="803" actId="478"/>
          <ac:graphicFrameMkLst>
            <pc:docMk/>
            <pc:sldMk cId="3578930848" sldId="344"/>
            <ac:graphicFrameMk id="52" creationId="{32578D7D-01AF-964C-1D21-617DCF71887A}"/>
          </ac:graphicFrameMkLst>
        </pc:graphicFrameChg>
        <pc:graphicFrameChg chg="add del mod modGraphic">
          <ac:chgData name="Samuel Elrington" userId="48522e3c-817a-437b-8405-f4bc9f4d0c8f" providerId="ADAL" clId="{DB5FEFF2-0133-4938-A8FB-6F51CAC0C63A}" dt="2026-03-02T15:00:44.345" v="856" actId="478"/>
          <ac:graphicFrameMkLst>
            <pc:docMk/>
            <pc:sldMk cId="3578930848" sldId="344"/>
            <ac:graphicFrameMk id="53" creationId="{6EA74E0B-1E09-C33B-FE97-E36B64551E66}"/>
          </ac:graphicFrameMkLst>
        </pc:graphicFrameChg>
        <pc:picChg chg="mod">
          <ac:chgData name="Samuel Elrington" userId="48522e3c-817a-437b-8405-f4bc9f4d0c8f" providerId="ADAL" clId="{DB5FEFF2-0133-4938-A8FB-6F51CAC0C63A}" dt="2026-03-02T14:59:26.849" v="844" actId="1076"/>
          <ac:picMkLst>
            <pc:docMk/>
            <pc:sldMk cId="3578930848" sldId="344"/>
            <ac:picMk id="6" creationId="{8A54CFBF-D6A7-6DC1-E772-0CF3148F2767}"/>
          </ac:picMkLst>
        </pc:picChg>
        <pc:cxnChg chg="mod">
          <ac:chgData name="Samuel Elrington" userId="48522e3c-817a-437b-8405-f4bc9f4d0c8f" providerId="ADAL" clId="{DB5FEFF2-0133-4938-A8FB-6F51CAC0C63A}" dt="2026-03-02T14:22:56.125" v="49" actId="478"/>
          <ac:cxnSpMkLst>
            <pc:docMk/>
            <pc:sldMk cId="3578930848" sldId="344"/>
            <ac:cxnSpMk id="37" creationId="{5F799ABA-5630-B0AF-8C01-FD94DD93A31A}"/>
          </ac:cxnSpMkLst>
        </pc:cxnChg>
      </pc:sldChg>
      <pc:sldChg chg="addSp delSp modSp add mod ord">
        <pc:chgData name="Samuel Elrington" userId="48522e3c-817a-437b-8405-f4bc9f4d0c8f" providerId="ADAL" clId="{DB5FEFF2-0133-4938-A8FB-6F51CAC0C63A}" dt="2026-03-02T14:36:26.355" v="285"/>
        <pc:sldMkLst>
          <pc:docMk/>
          <pc:sldMk cId="879070231" sldId="345"/>
        </pc:sldMkLst>
        <pc:spChg chg="add mod">
          <ac:chgData name="Samuel Elrington" userId="48522e3c-817a-437b-8405-f4bc9f4d0c8f" providerId="ADAL" clId="{DB5FEFF2-0133-4938-A8FB-6F51CAC0C63A}" dt="2026-03-02T14:23:22.074" v="55"/>
          <ac:spMkLst>
            <pc:docMk/>
            <pc:sldMk cId="879070231" sldId="345"/>
            <ac:spMk id="2" creationId="{498514F2-3BCB-A11F-AFD1-CC0FBFD4251A}"/>
          </ac:spMkLst>
        </pc:spChg>
        <pc:spChg chg="add del mod">
          <ac:chgData name="Samuel Elrington" userId="48522e3c-817a-437b-8405-f4bc9f4d0c8f" providerId="ADAL" clId="{DB5FEFF2-0133-4938-A8FB-6F51CAC0C63A}" dt="2026-03-02T14:23:41.474" v="66"/>
          <ac:spMkLst>
            <pc:docMk/>
            <pc:sldMk cId="879070231" sldId="345"/>
            <ac:spMk id="3" creationId="{FD9E8B6D-BDC3-028E-FA8D-F85386CBAFB9}"/>
          </ac:spMkLst>
        </pc:spChg>
        <pc:spChg chg="add del mod">
          <ac:chgData name="Samuel Elrington" userId="48522e3c-817a-437b-8405-f4bc9f4d0c8f" providerId="ADAL" clId="{DB5FEFF2-0133-4938-A8FB-6F51CAC0C63A}" dt="2026-03-02T14:23:41.473" v="64" actId="478"/>
          <ac:spMkLst>
            <pc:docMk/>
            <pc:sldMk cId="879070231" sldId="345"/>
            <ac:spMk id="4" creationId="{E7D9365B-506C-79C0-D2F4-3FC1F2E90091}"/>
          </ac:spMkLst>
        </pc:spChg>
        <pc:spChg chg="add mod">
          <ac:chgData name="Samuel Elrington" userId="48522e3c-817a-437b-8405-f4bc9f4d0c8f" providerId="ADAL" clId="{DB5FEFF2-0133-4938-A8FB-6F51CAC0C63A}" dt="2026-03-02T14:36:21.500" v="283" actId="27636"/>
          <ac:spMkLst>
            <pc:docMk/>
            <pc:sldMk cId="879070231" sldId="345"/>
            <ac:spMk id="5" creationId="{E2021193-CB2F-88A9-B377-DE1A783BEF3B}"/>
          </ac:spMkLst>
        </pc:spChg>
      </pc:sldChg>
      <pc:sldChg chg="addSp delSp modSp add mod">
        <pc:chgData name="Samuel Elrington" userId="48522e3c-817a-437b-8405-f4bc9f4d0c8f" providerId="ADAL" clId="{DB5FEFF2-0133-4938-A8FB-6F51CAC0C63A}" dt="2026-03-02T15:08:20.857" v="946" actId="478"/>
        <pc:sldMkLst>
          <pc:docMk/>
          <pc:sldMk cId="1710886241" sldId="346"/>
        </pc:sldMkLst>
        <pc:spChg chg="mod">
          <ac:chgData name="Samuel Elrington" userId="48522e3c-817a-437b-8405-f4bc9f4d0c8f" providerId="ADAL" clId="{DB5FEFF2-0133-4938-A8FB-6F51CAC0C63A}" dt="2026-03-02T14:31:10.350" v="215" actId="20577"/>
          <ac:spMkLst>
            <pc:docMk/>
            <pc:sldMk cId="1710886241" sldId="346"/>
            <ac:spMk id="3" creationId="{FA479AF0-148D-3A78-FEC7-53100ECD2204}"/>
          </ac:spMkLst>
        </pc:spChg>
        <pc:spChg chg="mod">
          <ac:chgData name="Samuel Elrington" userId="48522e3c-817a-437b-8405-f4bc9f4d0c8f" providerId="ADAL" clId="{DB5FEFF2-0133-4938-A8FB-6F51CAC0C63A}" dt="2026-03-02T15:07:48.950" v="932" actId="20577"/>
          <ac:spMkLst>
            <pc:docMk/>
            <pc:sldMk cId="1710886241" sldId="346"/>
            <ac:spMk id="4" creationId="{F4BF37E3-E4DF-DC52-E8BE-B024C6520A63}"/>
          </ac:spMkLst>
        </pc:spChg>
        <pc:spChg chg="add mod">
          <ac:chgData name="Samuel Elrington" userId="48522e3c-817a-437b-8405-f4bc9f4d0c8f" providerId="ADAL" clId="{DB5FEFF2-0133-4938-A8FB-6F51CAC0C63A}" dt="2026-03-02T15:07:56.824" v="933" actId="1076"/>
          <ac:spMkLst>
            <pc:docMk/>
            <pc:sldMk cId="1710886241" sldId="346"/>
            <ac:spMk id="7" creationId="{E27A2248-39C1-212C-968C-6A0A994C9D3D}"/>
          </ac:spMkLst>
        </pc:spChg>
        <pc:spChg chg="add mod">
          <ac:chgData name="Samuel Elrington" userId="48522e3c-817a-437b-8405-f4bc9f4d0c8f" providerId="ADAL" clId="{DB5FEFF2-0133-4938-A8FB-6F51CAC0C63A}" dt="2026-03-02T15:07:56.824" v="933" actId="1076"/>
          <ac:spMkLst>
            <pc:docMk/>
            <pc:sldMk cId="1710886241" sldId="346"/>
            <ac:spMk id="8" creationId="{CC59B7A7-98A3-41E5-5180-3D28F531BDB0}"/>
          </ac:spMkLst>
        </pc:spChg>
        <pc:spChg chg="add mod">
          <ac:chgData name="Samuel Elrington" userId="48522e3c-817a-437b-8405-f4bc9f4d0c8f" providerId="ADAL" clId="{DB5FEFF2-0133-4938-A8FB-6F51CAC0C63A}" dt="2026-03-02T15:07:56.824" v="933" actId="1076"/>
          <ac:spMkLst>
            <pc:docMk/>
            <pc:sldMk cId="1710886241" sldId="346"/>
            <ac:spMk id="9" creationId="{FD4E29E5-73D0-6B20-43AD-BC57A83F83F2}"/>
          </ac:spMkLst>
        </pc:spChg>
        <pc:spChg chg="add del mod">
          <ac:chgData name="Samuel Elrington" userId="48522e3c-817a-437b-8405-f4bc9f4d0c8f" providerId="ADAL" clId="{DB5FEFF2-0133-4938-A8FB-6F51CAC0C63A}" dt="2026-03-02T15:08:20.857" v="946" actId="478"/>
          <ac:spMkLst>
            <pc:docMk/>
            <pc:sldMk cId="1710886241" sldId="346"/>
            <ac:spMk id="10" creationId="{88587FB1-99B9-8128-48FF-2F41801433A5}"/>
          </ac:spMkLst>
        </pc:spChg>
      </pc:sldChg>
      <pc:sldChg chg="addSp delSp modSp add del mod">
        <pc:chgData name="Samuel Elrington" userId="48522e3c-817a-437b-8405-f4bc9f4d0c8f" providerId="ADAL" clId="{DB5FEFF2-0133-4938-A8FB-6F51CAC0C63A}" dt="2026-03-02T14:55:46.205" v="800" actId="47"/>
        <pc:sldMkLst>
          <pc:docMk/>
          <pc:sldMk cId="3940792295" sldId="347"/>
        </pc:sldMkLst>
        <pc:spChg chg="mod">
          <ac:chgData name="Samuel Elrington" userId="48522e3c-817a-437b-8405-f4bc9f4d0c8f" providerId="ADAL" clId="{DB5FEFF2-0133-4938-A8FB-6F51CAC0C63A}" dt="2026-03-02T14:38:37.872" v="296"/>
          <ac:spMkLst>
            <pc:docMk/>
            <pc:sldMk cId="3940792295" sldId="347"/>
            <ac:spMk id="5" creationId="{03C7352D-7EC7-028C-87E6-726BDBCEA207}"/>
          </ac:spMkLst>
        </pc:spChg>
        <pc:spChg chg="mod">
          <ac:chgData name="Samuel Elrington" userId="48522e3c-817a-437b-8405-f4bc9f4d0c8f" providerId="ADAL" clId="{DB5FEFF2-0133-4938-A8FB-6F51CAC0C63A}" dt="2026-03-02T14:38:37.872" v="296"/>
          <ac:spMkLst>
            <pc:docMk/>
            <pc:sldMk cId="3940792295" sldId="347"/>
            <ac:spMk id="8" creationId="{E1D1654B-1999-5EAC-9F8A-9B4E1CEE665C}"/>
          </ac:spMkLst>
        </pc:spChg>
        <pc:spChg chg="mod">
          <ac:chgData name="Samuel Elrington" userId="48522e3c-817a-437b-8405-f4bc9f4d0c8f" providerId="ADAL" clId="{DB5FEFF2-0133-4938-A8FB-6F51CAC0C63A}" dt="2026-03-02T14:38:37.872" v="296"/>
          <ac:spMkLst>
            <pc:docMk/>
            <pc:sldMk cId="3940792295" sldId="347"/>
            <ac:spMk id="9" creationId="{4EFF7195-CBBD-8355-906C-0CF25389F163}"/>
          </ac:spMkLst>
        </pc:spChg>
        <pc:spChg chg="mod">
          <ac:chgData name="Samuel Elrington" userId="48522e3c-817a-437b-8405-f4bc9f4d0c8f" providerId="ADAL" clId="{DB5FEFF2-0133-4938-A8FB-6F51CAC0C63A}" dt="2026-03-02T14:38:37.872" v="296"/>
          <ac:spMkLst>
            <pc:docMk/>
            <pc:sldMk cId="3940792295" sldId="347"/>
            <ac:spMk id="14" creationId="{517E5D16-A890-62F7-0C15-A43054206E2F}"/>
          </ac:spMkLst>
        </pc:spChg>
        <pc:spChg chg="mod">
          <ac:chgData name="Samuel Elrington" userId="48522e3c-817a-437b-8405-f4bc9f4d0c8f" providerId="ADAL" clId="{DB5FEFF2-0133-4938-A8FB-6F51CAC0C63A}" dt="2026-03-02T14:38:37.872" v="296"/>
          <ac:spMkLst>
            <pc:docMk/>
            <pc:sldMk cId="3940792295" sldId="347"/>
            <ac:spMk id="15" creationId="{8F10DA42-5622-E4D6-782C-E038CC1F72E1}"/>
          </ac:spMkLst>
        </pc:spChg>
        <pc:spChg chg="mod">
          <ac:chgData name="Samuel Elrington" userId="48522e3c-817a-437b-8405-f4bc9f4d0c8f" providerId="ADAL" clId="{DB5FEFF2-0133-4938-A8FB-6F51CAC0C63A}" dt="2026-03-02T14:38:37.872" v="296"/>
          <ac:spMkLst>
            <pc:docMk/>
            <pc:sldMk cId="3940792295" sldId="347"/>
            <ac:spMk id="16" creationId="{85846248-FC5D-6CBF-59FE-DFE6F228569B}"/>
          </ac:spMkLst>
        </pc:spChg>
        <pc:spChg chg="mod">
          <ac:chgData name="Samuel Elrington" userId="48522e3c-817a-437b-8405-f4bc9f4d0c8f" providerId="ADAL" clId="{DB5FEFF2-0133-4938-A8FB-6F51CAC0C63A}" dt="2026-03-02T14:38:37.872" v="296"/>
          <ac:spMkLst>
            <pc:docMk/>
            <pc:sldMk cId="3940792295" sldId="347"/>
            <ac:spMk id="17" creationId="{37C5DB89-C503-6947-1045-A72D9BF3A4D9}"/>
          </ac:spMkLst>
        </pc:spChg>
        <pc:spChg chg="mod">
          <ac:chgData name="Samuel Elrington" userId="48522e3c-817a-437b-8405-f4bc9f4d0c8f" providerId="ADAL" clId="{DB5FEFF2-0133-4938-A8FB-6F51CAC0C63A}" dt="2026-03-02T14:38:37.872" v="296"/>
          <ac:spMkLst>
            <pc:docMk/>
            <pc:sldMk cId="3940792295" sldId="347"/>
            <ac:spMk id="18" creationId="{3BFF31E1-1BEC-2EE6-CF17-0D31CEB78690}"/>
          </ac:spMkLst>
        </pc:spChg>
        <pc:spChg chg="mod">
          <ac:chgData name="Samuel Elrington" userId="48522e3c-817a-437b-8405-f4bc9f4d0c8f" providerId="ADAL" clId="{DB5FEFF2-0133-4938-A8FB-6F51CAC0C63A}" dt="2026-03-02T14:38:37.872" v="296"/>
          <ac:spMkLst>
            <pc:docMk/>
            <pc:sldMk cId="3940792295" sldId="347"/>
            <ac:spMk id="21" creationId="{129DDC68-93AC-F43E-F685-9F7EECC2DDAA}"/>
          </ac:spMkLst>
        </pc:spChg>
        <pc:spChg chg="mod">
          <ac:chgData name="Samuel Elrington" userId="48522e3c-817a-437b-8405-f4bc9f4d0c8f" providerId="ADAL" clId="{DB5FEFF2-0133-4938-A8FB-6F51CAC0C63A}" dt="2026-03-02T14:38:37.872" v="296"/>
          <ac:spMkLst>
            <pc:docMk/>
            <pc:sldMk cId="3940792295" sldId="347"/>
            <ac:spMk id="26" creationId="{9545E0C4-A067-08E1-D41C-602234E1FFA3}"/>
          </ac:spMkLst>
        </pc:spChg>
        <pc:spChg chg="mod">
          <ac:chgData name="Samuel Elrington" userId="48522e3c-817a-437b-8405-f4bc9f4d0c8f" providerId="ADAL" clId="{DB5FEFF2-0133-4938-A8FB-6F51CAC0C63A}" dt="2026-03-02T14:38:55.064" v="300"/>
          <ac:spMkLst>
            <pc:docMk/>
            <pc:sldMk cId="3940792295" sldId="347"/>
            <ac:spMk id="30" creationId="{232FFF1D-DC92-EF59-BE3A-47FCF3AD9D5F}"/>
          </ac:spMkLst>
        </pc:spChg>
        <pc:spChg chg="mod">
          <ac:chgData name="Samuel Elrington" userId="48522e3c-817a-437b-8405-f4bc9f4d0c8f" providerId="ADAL" clId="{DB5FEFF2-0133-4938-A8FB-6F51CAC0C63A}" dt="2026-03-02T14:38:55.064" v="300"/>
          <ac:spMkLst>
            <pc:docMk/>
            <pc:sldMk cId="3940792295" sldId="347"/>
            <ac:spMk id="31" creationId="{BEC38CD4-2FE1-4230-A3C9-86C478CDD083}"/>
          </ac:spMkLst>
        </pc:spChg>
        <pc:spChg chg="mod">
          <ac:chgData name="Samuel Elrington" userId="48522e3c-817a-437b-8405-f4bc9f4d0c8f" providerId="ADAL" clId="{DB5FEFF2-0133-4938-A8FB-6F51CAC0C63A}" dt="2026-03-02T14:38:55.064" v="300"/>
          <ac:spMkLst>
            <pc:docMk/>
            <pc:sldMk cId="3940792295" sldId="347"/>
            <ac:spMk id="32" creationId="{F9BDBD85-A517-AE8B-62BD-962A1D7268EE}"/>
          </ac:spMkLst>
        </pc:spChg>
        <pc:spChg chg="mod">
          <ac:chgData name="Samuel Elrington" userId="48522e3c-817a-437b-8405-f4bc9f4d0c8f" providerId="ADAL" clId="{DB5FEFF2-0133-4938-A8FB-6F51CAC0C63A}" dt="2026-03-02T14:38:55.064" v="300"/>
          <ac:spMkLst>
            <pc:docMk/>
            <pc:sldMk cId="3940792295" sldId="347"/>
            <ac:spMk id="33" creationId="{1A9C091E-AC86-BC70-F698-F85CB4E10885}"/>
          </ac:spMkLst>
        </pc:spChg>
        <pc:spChg chg="mod">
          <ac:chgData name="Samuel Elrington" userId="48522e3c-817a-437b-8405-f4bc9f4d0c8f" providerId="ADAL" clId="{DB5FEFF2-0133-4938-A8FB-6F51CAC0C63A}" dt="2026-03-02T14:38:55.064" v="300"/>
          <ac:spMkLst>
            <pc:docMk/>
            <pc:sldMk cId="3940792295" sldId="347"/>
            <ac:spMk id="34" creationId="{D859C552-4CAB-C7A6-EE5F-BFB77C5EBAA6}"/>
          </ac:spMkLst>
        </pc:spChg>
        <pc:spChg chg="mod">
          <ac:chgData name="Samuel Elrington" userId="48522e3c-817a-437b-8405-f4bc9f4d0c8f" providerId="ADAL" clId="{DB5FEFF2-0133-4938-A8FB-6F51CAC0C63A}" dt="2026-03-02T14:38:55.064" v="300"/>
          <ac:spMkLst>
            <pc:docMk/>
            <pc:sldMk cId="3940792295" sldId="347"/>
            <ac:spMk id="39" creationId="{9BD8D99D-33C8-2B8B-E987-D6544AAAA94A}"/>
          </ac:spMkLst>
        </pc:spChg>
        <pc:spChg chg="mod">
          <ac:chgData name="Samuel Elrington" userId="48522e3c-817a-437b-8405-f4bc9f4d0c8f" providerId="ADAL" clId="{DB5FEFF2-0133-4938-A8FB-6F51CAC0C63A}" dt="2026-03-02T14:38:55.064" v="300"/>
          <ac:spMkLst>
            <pc:docMk/>
            <pc:sldMk cId="3940792295" sldId="347"/>
            <ac:spMk id="40" creationId="{8CDFEC0B-1404-649E-4D12-51EF09BAB469}"/>
          </ac:spMkLst>
        </pc:spChg>
        <pc:spChg chg="mod">
          <ac:chgData name="Samuel Elrington" userId="48522e3c-817a-437b-8405-f4bc9f4d0c8f" providerId="ADAL" clId="{DB5FEFF2-0133-4938-A8FB-6F51CAC0C63A}" dt="2026-03-02T14:38:55.064" v="300"/>
          <ac:spMkLst>
            <pc:docMk/>
            <pc:sldMk cId="3940792295" sldId="347"/>
            <ac:spMk id="41" creationId="{AF5D6879-6EDE-3901-9C08-CCD47A2EC879}"/>
          </ac:spMkLst>
        </pc:spChg>
        <pc:spChg chg="mod">
          <ac:chgData name="Samuel Elrington" userId="48522e3c-817a-437b-8405-f4bc9f4d0c8f" providerId="ADAL" clId="{DB5FEFF2-0133-4938-A8FB-6F51CAC0C63A}" dt="2026-03-02T14:38:55.064" v="300"/>
          <ac:spMkLst>
            <pc:docMk/>
            <pc:sldMk cId="3940792295" sldId="347"/>
            <ac:spMk id="45" creationId="{5214995C-8FD5-F3F5-0AEB-B00DFACBC18D}"/>
          </ac:spMkLst>
        </pc:spChg>
        <pc:spChg chg="mod">
          <ac:chgData name="Samuel Elrington" userId="48522e3c-817a-437b-8405-f4bc9f4d0c8f" providerId="ADAL" clId="{DB5FEFF2-0133-4938-A8FB-6F51CAC0C63A}" dt="2026-03-02T14:38:55.064" v="300"/>
          <ac:spMkLst>
            <pc:docMk/>
            <pc:sldMk cId="3940792295" sldId="347"/>
            <ac:spMk id="50" creationId="{7386DB50-C6AC-AEB4-58C1-716876888672}"/>
          </ac:spMkLst>
        </pc:spChg>
        <pc:spChg chg="mod">
          <ac:chgData name="Samuel Elrington" userId="48522e3c-817a-437b-8405-f4bc9f4d0c8f" providerId="ADAL" clId="{DB5FEFF2-0133-4938-A8FB-6F51CAC0C63A}" dt="2026-03-02T14:39:07.990" v="303" actId="207"/>
          <ac:spMkLst>
            <pc:docMk/>
            <pc:sldMk cId="3940792295" sldId="347"/>
            <ac:spMk id="54" creationId="{5E8B8898-A2F6-B86E-F1B3-FD2DC74B7972}"/>
          </ac:spMkLst>
        </pc:spChg>
        <pc:spChg chg="mod">
          <ac:chgData name="Samuel Elrington" userId="48522e3c-817a-437b-8405-f4bc9f4d0c8f" providerId="ADAL" clId="{DB5FEFF2-0133-4938-A8FB-6F51CAC0C63A}" dt="2026-03-02T14:38:57.462" v="301"/>
          <ac:spMkLst>
            <pc:docMk/>
            <pc:sldMk cId="3940792295" sldId="347"/>
            <ac:spMk id="55" creationId="{6A6F0242-8214-9152-7EFF-A821783D6173}"/>
          </ac:spMkLst>
        </pc:spChg>
        <pc:spChg chg="mod">
          <ac:chgData name="Samuel Elrington" userId="48522e3c-817a-437b-8405-f4bc9f4d0c8f" providerId="ADAL" clId="{DB5FEFF2-0133-4938-A8FB-6F51CAC0C63A}" dt="2026-03-02T14:38:57.462" v="301"/>
          <ac:spMkLst>
            <pc:docMk/>
            <pc:sldMk cId="3940792295" sldId="347"/>
            <ac:spMk id="58" creationId="{B5F2C81A-08C1-6045-D60D-BA7666A3A31B}"/>
          </ac:spMkLst>
        </pc:spChg>
        <pc:spChg chg="mod">
          <ac:chgData name="Samuel Elrington" userId="48522e3c-817a-437b-8405-f4bc9f4d0c8f" providerId="ADAL" clId="{DB5FEFF2-0133-4938-A8FB-6F51CAC0C63A}" dt="2026-03-02T14:38:57.462" v="301"/>
          <ac:spMkLst>
            <pc:docMk/>
            <pc:sldMk cId="3940792295" sldId="347"/>
            <ac:spMk id="62" creationId="{F5C8A2B7-1F22-C9FD-8B9B-C95768D94F6C}"/>
          </ac:spMkLst>
        </pc:spChg>
        <pc:spChg chg="mod">
          <ac:chgData name="Samuel Elrington" userId="48522e3c-817a-437b-8405-f4bc9f4d0c8f" providerId="ADAL" clId="{DB5FEFF2-0133-4938-A8FB-6F51CAC0C63A}" dt="2026-03-02T14:38:57.462" v="301"/>
          <ac:spMkLst>
            <pc:docMk/>
            <pc:sldMk cId="3940792295" sldId="347"/>
            <ac:spMk id="63" creationId="{47D19CB2-6487-657C-BF35-B471F769769B}"/>
          </ac:spMkLst>
        </pc:spChg>
        <pc:spChg chg="mod">
          <ac:chgData name="Samuel Elrington" userId="48522e3c-817a-437b-8405-f4bc9f4d0c8f" providerId="ADAL" clId="{DB5FEFF2-0133-4938-A8FB-6F51CAC0C63A}" dt="2026-03-02T14:38:57.462" v="301"/>
          <ac:spMkLst>
            <pc:docMk/>
            <pc:sldMk cId="3940792295" sldId="347"/>
            <ac:spMk id="64" creationId="{46826BB5-CC1E-271C-C601-800220C88432}"/>
          </ac:spMkLst>
        </pc:spChg>
        <pc:spChg chg="mod">
          <ac:chgData name="Samuel Elrington" userId="48522e3c-817a-437b-8405-f4bc9f4d0c8f" providerId="ADAL" clId="{DB5FEFF2-0133-4938-A8FB-6F51CAC0C63A}" dt="2026-03-02T14:38:57.462" v="301"/>
          <ac:spMkLst>
            <pc:docMk/>
            <pc:sldMk cId="3940792295" sldId="347"/>
            <ac:spMk id="65" creationId="{CF872373-2995-FF1E-314A-460B64971815}"/>
          </ac:spMkLst>
        </pc:spChg>
        <pc:spChg chg="mod">
          <ac:chgData name="Samuel Elrington" userId="48522e3c-817a-437b-8405-f4bc9f4d0c8f" providerId="ADAL" clId="{DB5FEFF2-0133-4938-A8FB-6F51CAC0C63A}" dt="2026-03-02T14:38:57.462" v="301"/>
          <ac:spMkLst>
            <pc:docMk/>
            <pc:sldMk cId="3940792295" sldId="347"/>
            <ac:spMk id="66" creationId="{F7A5520D-0B30-0A0B-156D-A9667498AA24}"/>
          </ac:spMkLst>
        </pc:spChg>
        <pc:spChg chg="mod">
          <ac:chgData name="Samuel Elrington" userId="48522e3c-817a-437b-8405-f4bc9f4d0c8f" providerId="ADAL" clId="{DB5FEFF2-0133-4938-A8FB-6F51CAC0C63A}" dt="2026-03-02T14:38:57.462" v="301"/>
          <ac:spMkLst>
            <pc:docMk/>
            <pc:sldMk cId="3940792295" sldId="347"/>
            <ac:spMk id="69" creationId="{1E4E17C6-87DA-E707-A76B-1B49D4D736AE}"/>
          </ac:spMkLst>
        </pc:spChg>
        <pc:spChg chg="mod">
          <ac:chgData name="Samuel Elrington" userId="48522e3c-817a-437b-8405-f4bc9f4d0c8f" providerId="ADAL" clId="{DB5FEFF2-0133-4938-A8FB-6F51CAC0C63A}" dt="2026-03-02T14:38:57.462" v="301"/>
          <ac:spMkLst>
            <pc:docMk/>
            <pc:sldMk cId="3940792295" sldId="347"/>
            <ac:spMk id="74" creationId="{31CC4893-7440-575F-F15B-763D9F17085B}"/>
          </ac:spMkLst>
        </pc:spChg>
        <pc:grpChg chg="del mod">
          <ac:chgData name="Samuel Elrington" userId="48522e3c-817a-437b-8405-f4bc9f4d0c8f" providerId="ADAL" clId="{DB5FEFF2-0133-4938-A8FB-6F51CAC0C63A}" dt="2026-03-02T14:39:30.621" v="304" actId="478"/>
          <ac:grpSpMkLst>
            <pc:docMk/>
            <pc:sldMk cId="3940792295" sldId="347"/>
            <ac:grpSpMk id="51" creationId="{43A75673-1589-DE99-EFF2-80E82437EDCB}"/>
          </ac:grpSpMkLst>
        </pc:grpChg>
        <pc:graphicFrameChg chg="del">
          <ac:chgData name="Samuel Elrington" userId="48522e3c-817a-437b-8405-f4bc9f4d0c8f" providerId="ADAL" clId="{DB5FEFF2-0133-4938-A8FB-6F51CAC0C63A}" dt="2026-03-02T14:38:30.612" v="295" actId="478"/>
          <ac:graphicFrameMkLst>
            <pc:docMk/>
            <pc:sldMk cId="3940792295" sldId="347"/>
            <ac:graphicFrameMk id="52" creationId="{565D7A52-D8F1-78CC-6E69-83472C6C1BD8}"/>
          </ac:graphicFrameMkLst>
        </pc:graphicFrameChg>
        <pc:graphicFrameChg chg="add mod modGraphic">
          <ac:chgData name="Samuel Elrington" userId="48522e3c-817a-437b-8405-f4bc9f4d0c8f" providerId="ADAL" clId="{DB5FEFF2-0133-4938-A8FB-6F51CAC0C63A}" dt="2026-03-02T14:39:53.876" v="306" actId="12100"/>
          <ac:graphicFrameMkLst>
            <pc:docMk/>
            <pc:sldMk cId="3940792295" sldId="347"/>
            <ac:graphicFrameMk id="75" creationId="{1EAA3CF1-6F85-75A5-8967-37D33300C574}"/>
          </ac:graphicFrameMkLst>
        </pc:graphicFrameChg>
        <pc:picChg chg="add del mod">
          <ac:chgData name="Samuel Elrington" userId="48522e3c-817a-437b-8405-f4bc9f4d0c8f" providerId="ADAL" clId="{DB5FEFF2-0133-4938-A8FB-6F51CAC0C63A}" dt="2026-03-02T14:38:54.710" v="299" actId="478"/>
          <ac:picMkLst>
            <pc:docMk/>
            <pc:sldMk cId="3940792295" sldId="347"/>
            <ac:picMk id="27" creationId="{601C3C17-DA4C-187F-D52C-03D39859E1DD}"/>
          </ac:picMkLst>
        </pc:picChg>
        <pc:cxnChg chg="mod">
          <ac:chgData name="Samuel Elrington" userId="48522e3c-817a-437b-8405-f4bc9f4d0c8f" providerId="ADAL" clId="{DB5FEFF2-0133-4938-A8FB-6F51CAC0C63A}" dt="2026-03-02T14:39:30.621" v="304" actId="478"/>
          <ac:cxnSpMkLst>
            <pc:docMk/>
            <pc:sldMk cId="3940792295" sldId="347"/>
            <ac:cxnSpMk id="60" creationId="{A564A0C7-0628-D212-4907-EF1B0D8B130F}"/>
          </ac:cxnSpMkLst>
        </pc:cxnChg>
      </pc:sldChg>
      <pc:sldChg chg="addSp delSp modSp add mod ord">
        <pc:chgData name="Samuel Elrington" userId="48522e3c-817a-437b-8405-f4bc9f4d0c8f" providerId="ADAL" clId="{DB5FEFF2-0133-4938-A8FB-6F51CAC0C63A}" dt="2026-03-02T14:55:15.373" v="799" actId="208"/>
        <pc:sldMkLst>
          <pc:docMk/>
          <pc:sldMk cId="476168878" sldId="348"/>
        </pc:sldMkLst>
        <pc:spChg chg="mod">
          <ac:chgData name="Samuel Elrington" userId="48522e3c-817a-437b-8405-f4bc9f4d0c8f" providerId="ADAL" clId="{DB5FEFF2-0133-4938-A8FB-6F51CAC0C63A}" dt="2026-03-02T14:41:56.246" v="344" actId="20577"/>
          <ac:spMkLst>
            <pc:docMk/>
            <pc:sldMk cId="476168878" sldId="348"/>
            <ac:spMk id="4" creationId="{36F608FE-6476-15B2-6041-CC862D4A8878}"/>
          </ac:spMkLst>
        </pc:spChg>
        <pc:spChg chg="mod topLvl">
          <ac:chgData name="Samuel Elrington" userId="48522e3c-817a-437b-8405-f4bc9f4d0c8f" providerId="ADAL" clId="{DB5FEFF2-0133-4938-A8FB-6F51CAC0C63A}" dt="2026-03-02T14:54:58.231" v="779"/>
          <ac:spMkLst>
            <pc:docMk/>
            <pc:sldMk cId="476168878" sldId="348"/>
            <ac:spMk id="5" creationId="{0C47EE13-E4E5-D2B0-DAB2-BD69E706E62E}"/>
          </ac:spMkLst>
        </pc:spChg>
        <pc:spChg chg="mod topLvl">
          <ac:chgData name="Samuel Elrington" userId="48522e3c-817a-437b-8405-f4bc9f4d0c8f" providerId="ADAL" clId="{DB5FEFF2-0133-4938-A8FB-6F51CAC0C63A}" dt="2026-03-02T14:54:58.231" v="779"/>
          <ac:spMkLst>
            <pc:docMk/>
            <pc:sldMk cId="476168878" sldId="348"/>
            <ac:spMk id="7" creationId="{C32A7037-A735-90C7-4F6C-0C06547EE164}"/>
          </ac:spMkLst>
        </pc:spChg>
        <pc:spChg chg="mod topLvl">
          <ac:chgData name="Samuel Elrington" userId="48522e3c-817a-437b-8405-f4bc9f4d0c8f" providerId="ADAL" clId="{DB5FEFF2-0133-4938-A8FB-6F51CAC0C63A}" dt="2026-03-02T14:54:58.231" v="779"/>
          <ac:spMkLst>
            <pc:docMk/>
            <pc:sldMk cId="476168878" sldId="348"/>
            <ac:spMk id="8" creationId="{CA751FD7-51BD-4FA8-7C91-DA89DA882ADC}"/>
          </ac:spMkLst>
        </pc:spChg>
        <pc:spChg chg="del mod topLvl">
          <ac:chgData name="Samuel Elrington" userId="48522e3c-817a-437b-8405-f4bc9f4d0c8f" providerId="ADAL" clId="{DB5FEFF2-0133-4938-A8FB-6F51CAC0C63A}" dt="2026-03-02T14:49:35.407" v="495" actId="478"/>
          <ac:spMkLst>
            <pc:docMk/>
            <pc:sldMk cId="476168878" sldId="348"/>
            <ac:spMk id="9" creationId="{45E2C32E-8B79-51B9-50EC-71AC1796C01B}"/>
          </ac:spMkLst>
        </pc:spChg>
        <pc:spChg chg="mod topLvl">
          <ac:chgData name="Samuel Elrington" userId="48522e3c-817a-437b-8405-f4bc9f4d0c8f" providerId="ADAL" clId="{DB5FEFF2-0133-4938-A8FB-6F51CAC0C63A}" dt="2026-03-02T14:54:58.231" v="779"/>
          <ac:spMkLst>
            <pc:docMk/>
            <pc:sldMk cId="476168878" sldId="348"/>
            <ac:spMk id="10" creationId="{AFF269CB-DF38-B120-1F68-B0F559735D09}"/>
          </ac:spMkLst>
        </pc:spChg>
        <pc:spChg chg="del mod topLvl">
          <ac:chgData name="Samuel Elrington" userId="48522e3c-817a-437b-8405-f4bc9f4d0c8f" providerId="ADAL" clId="{DB5FEFF2-0133-4938-A8FB-6F51CAC0C63A}" dt="2026-03-02T14:50:49.230" v="507" actId="478"/>
          <ac:spMkLst>
            <pc:docMk/>
            <pc:sldMk cId="476168878" sldId="348"/>
            <ac:spMk id="14" creationId="{553A5883-AEF2-8924-61E5-64197985D440}"/>
          </ac:spMkLst>
        </pc:spChg>
        <pc:spChg chg="mod topLvl">
          <ac:chgData name="Samuel Elrington" userId="48522e3c-817a-437b-8405-f4bc9f4d0c8f" providerId="ADAL" clId="{DB5FEFF2-0133-4938-A8FB-6F51CAC0C63A}" dt="2026-03-02T14:54:58.231" v="779"/>
          <ac:spMkLst>
            <pc:docMk/>
            <pc:sldMk cId="476168878" sldId="348"/>
            <ac:spMk id="15" creationId="{A8C15D89-9166-67DB-E432-01CD487340BF}"/>
          </ac:spMkLst>
        </pc:spChg>
        <pc:spChg chg="mod topLvl">
          <ac:chgData name="Samuel Elrington" userId="48522e3c-817a-437b-8405-f4bc9f4d0c8f" providerId="ADAL" clId="{DB5FEFF2-0133-4938-A8FB-6F51CAC0C63A}" dt="2026-03-02T14:54:58.231" v="779"/>
          <ac:spMkLst>
            <pc:docMk/>
            <pc:sldMk cId="476168878" sldId="348"/>
            <ac:spMk id="16" creationId="{01AD9B81-06A5-2606-684E-39EB0E8648C6}"/>
          </ac:spMkLst>
        </pc:spChg>
        <pc:spChg chg="del mod topLvl">
          <ac:chgData name="Samuel Elrington" userId="48522e3c-817a-437b-8405-f4bc9f4d0c8f" providerId="ADAL" clId="{DB5FEFF2-0133-4938-A8FB-6F51CAC0C63A}" dt="2026-03-02T14:53:03.972" v="667" actId="478"/>
          <ac:spMkLst>
            <pc:docMk/>
            <pc:sldMk cId="476168878" sldId="348"/>
            <ac:spMk id="17" creationId="{1ABD904E-F660-932A-82AB-545781DEEB02}"/>
          </ac:spMkLst>
        </pc:spChg>
        <pc:spChg chg="del mod topLvl">
          <ac:chgData name="Samuel Elrington" userId="48522e3c-817a-437b-8405-f4bc9f4d0c8f" providerId="ADAL" clId="{DB5FEFF2-0133-4938-A8FB-6F51CAC0C63A}" dt="2026-03-02T14:53:56.685" v="685" actId="478"/>
          <ac:spMkLst>
            <pc:docMk/>
            <pc:sldMk cId="476168878" sldId="348"/>
            <ac:spMk id="18" creationId="{CBD3D57C-7615-87B7-7076-15AD8675156B}"/>
          </ac:spMkLst>
        </pc:spChg>
        <pc:spChg chg="del mod topLvl">
          <ac:chgData name="Samuel Elrington" userId="48522e3c-817a-437b-8405-f4bc9f4d0c8f" providerId="ADAL" clId="{DB5FEFF2-0133-4938-A8FB-6F51CAC0C63A}" dt="2026-03-02T14:53:16.066" v="670" actId="478"/>
          <ac:spMkLst>
            <pc:docMk/>
            <pc:sldMk cId="476168878" sldId="348"/>
            <ac:spMk id="21" creationId="{6F3FF55B-6F72-4686-BBF8-25A5C6037EE9}"/>
          </ac:spMkLst>
        </pc:spChg>
        <pc:spChg chg="del mod">
          <ac:chgData name="Samuel Elrington" userId="48522e3c-817a-437b-8405-f4bc9f4d0c8f" providerId="ADAL" clId="{DB5FEFF2-0133-4938-A8FB-6F51CAC0C63A}" dt="2026-03-02T14:42:28.050" v="348" actId="478"/>
          <ac:spMkLst>
            <pc:docMk/>
            <pc:sldMk cId="476168878" sldId="348"/>
            <ac:spMk id="26" creationId="{69977933-F1A4-929E-DAD8-8641FC28A7F1}"/>
          </ac:spMkLst>
        </pc:spChg>
        <pc:spChg chg="del mod">
          <ac:chgData name="Samuel Elrington" userId="48522e3c-817a-437b-8405-f4bc9f4d0c8f" providerId="ADAL" clId="{DB5FEFF2-0133-4938-A8FB-6F51CAC0C63A}" dt="2026-03-02T14:48:17.718" v="472" actId="478"/>
          <ac:spMkLst>
            <pc:docMk/>
            <pc:sldMk cId="476168878" sldId="348"/>
            <ac:spMk id="30" creationId="{2B49C677-F760-6E18-8A43-7E6B539C15F8}"/>
          </ac:spMkLst>
        </pc:spChg>
        <pc:spChg chg="add del mod topLvl">
          <ac:chgData name="Samuel Elrington" userId="48522e3c-817a-437b-8405-f4bc9f4d0c8f" providerId="ADAL" clId="{DB5FEFF2-0133-4938-A8FB-6F51CAC0C63A}" dt="2026-03-02T14:54:58.231" v="779"/>
          <ac:spMkLst>
            <pc:docMk/>
            <pc:sldMk cId="476168878" sldId="348"/>
            <ac:spMk id="65" creationId="{16456CC2-A411-AEAD-AE78-4ED2AD7BAD5A}"/>
          </ac:spMkLst>
        </pc:spChg>
        <pc:spChg chg="add mod topLvl">
          <ac:chgData name="Samuel Elrington" userId="48522e3c-817a-437b-8405-f4bc9f4d0c8f" providerId="ADAL" clId="{DB5FEFF2-0133-4938-A8FB-6F51CAC0C63A}" dt="2026-03-02T14:54:58.231" v="779"/>
          <ac:spMkLst>
            <pc:docMk/>
            <pc:sldMk cId="476168878" sldId="348"/>
            <ac:spMk id="79" creationId="{6A78F11F-64C9-0227-3663-4193F4A7366B}"/>
          </ac:spMkLst>
        </pc:spChg>
        <pc:spChg chg="add del mod topLvl">
          <ac:chgData name="Samuel Elrington" userId="48522e3c-817a-437b-8405-f4bc9f4d0c8f" providerId="ADAL" clId="{DB5FEFF2-0133-4938-A8FB-6F51CAC0C63A}" dt="2026-03-02T14:54:58.231" v="779"/>
          <ac:spMkLst>
            <pc:docMk/>
            <pc:sldMk cId="476168878" sldId="348"/>
            <ac:spMk id="81" creationId="{579D5CCB-E63C-36AE-F072-B5E51CF7CCD3}"/>
          </ac:spMkLst>
        </pc:spChg>
        <pc:grpChg chg="mod">
          <ac:chgData name="Samuel Elrington" userId="48522e3c-817a-437b-8405-f4bc9f4d0c8f" providerId="ADAL" clId="{DB5FEFF2-0133-4938-A8FB-6F51CAC0C63A}" dt="2026-03-02T14:42:26.228" v="347" actId="1076"/>
          <ac:grpSpMkLst>
            <pc:docMk/>
            <pc:sldMk cId="476168878" sldId="348"/>
            <ac:grpSpMk id="2" creationId="{C5B6006A-5AFD-2037-CF3D-F8AC5623B5CF}"/>
          </ac:grpSpMkLst>
        </pc:grpChg>
        <pc:grpChg chg="mod">
          <ac:chgData name="Samuel Elrington" userId="48522e3c-817a-437b-8405-f4bc9f4d0c8f" providerId="ADAL" clId="{DB5FEFF2-0133-4938-A8FB-6F51CAC0C63A}" dt="2026-03-02T14:54:11.440" v="688"/>
          <ac:grpSpMkLst>
            <pc:docMk/>
            <pc:sldMk cId="476168878" sldId="348"/>
            <ac:grpSpMk id="29" creationId="{C9CDDB6F-27D7-0F44-4375-8BF883827592}"/>
          </ac:grpSpMkLst>
        </pc:grpChg>
        <pc:grpChg chg="mod">
          <ac:chgData name="Samuel Elrington" userId="48522e3c-817a-437b-8405-f4bc9f4d0c8f" providerId="ADAL" clId="{DB5FEFF2-0133-4938-A8FB-6F51CAC0C63A}" dt="2026-03-02T14:52:14.330" v="547"/>
          <ac:grpSpMkLst>
            <pc:docMk/>
            <pc:sldMk cId="476168878" sldId="348"/>
            <ac:grpSpMk id="71" creationId="{079D5859-DFC7-3452-20D4-0C160C97F4DA}"/>
          </ac:grpSpMkLst>
        </pc:grpChg>
        <pc:grpChg chg="mod">
          <ac:chgData name="Samuel Elrington" userId="48522e3c-817a-437b-8405-f4bc9f4d0c8f" providerId="ADAL" clId="{DB5FEFF2-0133-4938-A8FB-6F51CAC0C63A}" dt="2026-03-02T14:54:56.782" v="743"/>
          <ac:grpSpMkLst>
            <pc:docMk/>
            <pc:sldMk cId="476168878" sldId="348"/>
            <ac:grpSpMk id="84" creationId="{73CFB876-AE18-5B5E-A587-5AB2862475AA}"/>
          </ac:grpSpMkLst>
        </pc:grpChg>
        <pc:graphicFrameChg chg="del">
          <ac:chgData name="Samuel Elrington" userId="48522e3c-817a-437b-8405-f4bc9f4d0c8f" providerId="ADAL" clId="{DB5FEFF2-0133-4938-A8FB-6F51CAC0C63A}" dt="2026-03-02T14:42:01.340" v="345" actId="478"/>
          <ac:graphicFrameMkLst>
            <pc:docMk/>
            <pc:sldMk cId="476168878" sldId="348"/>
            <ac:graphicFrameMk id="75" creationId="{4B579C46-41C5-13C2-790F-CE24BACB279E}"/>
          </ac:graphicFrameMkLst>
        </pc:graphicFrameChg>
        <pc:picChg chg="add del">
          <ac:chgData name="Samuel Elrington" userId="48522e3c-817a-437b-8405-f4bc9f4d0c8f" providerId="ADAL" clId="{DB5FEFF2-0133-4938-A8FB-6F51CAC0C63A}" dt="2026-03-02T14:52:20.148" v="629"/>
          <ac:picMkLst>
            <pc:docMk/>
            <pc:sldMk cId="476168878" sldId="348"/>
            <ac:picMk id="6" creationId="{5A63459F-EAFD-9658-B420-3FC179281231}"/>
          </ac:picMkLst>
        </pc:picChg>
        <pc:picChg chg="del mod">
          <ac:chgData name="Samuel Elrington" userId="48522e3c-817a-437b-8405-f4bc9f4d0c8f" providerId="ADAL" clId="{DB5FEFF2-0133-4938-A8FB-6F51CAC0C63A}" dt="2026-03-02T14:45:37.581" v="412" actId="478"/>
          <ac:picMkLst>
            <pc:docMk/>
            <pc:sldMk cId="476168878" sldId="348"/>
            <ac:picMk id="22" creationId="{E139B32F-8AE5-AB6C-B84A-F321E1281225}"/>
          </ac:picMkLst>
        </pc:picChg>
        <pc:picChg chg="del">
          <ac:chgData name="Samuel Elrington" userId="48522e3c-817a-437b-8405-f4bc9f4d0c8f" providerId="ADAL" clId="{DB5FEFF2-0133-4938-A8FB-6F51CAC0C63A}" dt="2026-03-02T14:53:12.220" v="669" actId="478"/>
          <ac:picMkLst>
            <pc:docMk/>
            <pc:sldMk cId="476168878" sldId="348"/>
            <ac:picMk id="23" creationId="{4D314DBE-0E1D-977A-F01C-1E9064274297}"/>
          </ac:picMkLst>
        </pc:picChg>
        <pc:picChg chg="del">
          <ac:chgData name="Samuel Elrington" userId="48522e3c-817a-437b-8405-f4bc9f4d0c8f" providerId="ADAL" clId="{DB5FEFF2-0133-4938-A8FB-6F51CAC0C63A}" dt="2026-03-02T14:50:54.025" v="508" actId="478"/>
          <ac:picMkLst>
            <pc:docMk/>
            <pc:sldMk cId="476168878" sldId="348"/>
            <ac:picMk id="24" creationId="{C3E56CB7-F0CB-EDB6-60B8-7491D57010BF}"/>
          </ac:picMkLst>
        </pc:picChg>
        <pc:picChg chg="del">
          <ac:chgData name="Samuel Elrington" userId="48522e3c-817a-437b-8405-f4bc9f4d0c8f" providerId="ADAL" clId="{DB5FEFF2-0133-4938-A8FB-6F51CAC0C63A}" dt="2026-03-02T14:53:23.961" v="673" actId="478"/>
          <ac:picMkLst>
            <pc:docMk/>
            <pc:sldMk cId="476168878" sldId="348"/>
            <ac:picMk id="25" creationId="{6671D3D2-3714-F077-8113-2263F6D545AC}"/>
          </ac:picMkLst>
        </pc:picChg>
        <pc:picChg chg="add mod ord topLvl">
          <ac:chgData name="Samuel Elrington" userId="48522e3c-817a-437b-8405-f4bc9f4d0c8f" providerId="ADAL" clId="{DB5FEFF2-0133-4938-A8FB-6F51CAC0C63A}" dt="2026-03-02T14:54:56.785" v="747"/>
          <ac:picMkLst>
            <pc:docMk/>
            <pc:sldMk cId="476168878" sldId="348"/>
            <ac:picMk id="28" creationId="{CB2551B2-D53A-2BF4-7B35-9DD938A87318}"/>
          </ac:picMkLst>
        </pc:picChg>
        <pc:picChg chg="add mod ord">
          <ac:chgData name="Samuel Elrington" userId="48522e3c-817a-437b-8405-f4bc9f4d0c8f" providerId="ADAL" clId="{DB5FEFF2-0133-4938-A8FB-6F51CAC0C63A}" dt="2026-03-02T14:51:00.308" v="509" actId="1076"/>
          <ac:picMkLst>
            <pc:docMk/>
            <pc:sldMk cId="476168878" sldId="348"/>
            <ac:picMk id="64" creationId="{F74882A3-9094-8001-4770-1A83888C2245}"/>
          </ac:picMkLst>
        </pc:picChg>
        <pc:picChg chg="add mod ord">
          <ac:chgData name="Samuel Elrington" userId="48522e3c-817a-437b-8405-f4bc9f4d0c8f" providerId="ADAL" clId="{DB5FEFF2-0133-4938-A8FB-6F51CAC0C63A}" dt="2026-03-02T14:52:16.050" v="582" actId="962"/>
          <ac:picMkLst>
            <pc:docMk/>
            <pc:sldMk cId="476168878" sldId="348"/>
            <ac:picMk id="70" creationId="{1A9BE845-B779-D73B-9227-5010ADD3DE0B}"/>
          </ac:picMkLst>
        </pc:picChg>
        <pc:picChg chg="add mod ord">
          <ac:chgData name="Samuel Elrington" userId="48522e3c-817a-437b-8405-f4bc9f4d0c8f" providerId="ADAL" clId="{DB5FEFF2-0133-4938-A8FB-6F51CAC0C63A}" dt="2026-03-02T14:52:20.148" v="629"/>
          <ac:picMkLst>
            <pc:docMk/>
            <pc:sldMk cId="476168878" sldId="348"/>
            <ac:picMk id="73" creationId="{261D2083-421F-C4A6-2196-77D23DB4FD62}"/>
          </ac:picMkLst>
        </pc:picChg>
        <pc:picChg chg="add del mod ord">
          <ac:chgData name="Samuel Elrington" userId="48522e3c-817a-437b-8405-f4bc9f4d0c8f" providerId="ADAL" clId="{DB5FEFF2-0133-4938-A8FB-6F51CAC0C63A}" dt="2026-03-02T14:52:32.514" v="646" actId="478"/>
          <ac:picMkLst>
            <pc:docMk/>
            <pc:sldMk cId="476168878" sldId="348"/>
            <ac:picMk id="76" creationId="{0B16F227-0034-8DD0-3C73-8361BF72DE1C}"/>
          </ac:picMkLst>
        </pc:picChg>
        <pc:picChg chg="add mod ord">
          <ac:chgData name="Samuel Elrington" userId="48522e3c-817a-437b-8405-f4bc9f4d0c8f" providerId="ADAL" clId="{DB5FEFF2-0133-4938-A8FB-6F51CAC0C63A}" dt="2026-03-02T14:52:46.004" v="666" actId="208"/>
          <ac:picMkLst>
            <pc:docMk/>
            <pc:sldMk cId="476168878" sldId="348"/>
            <ac:picMk id="78" creationId="{EDCCA442-DE2F-9377-E5A0-1991873715E2}"/>
          </ac:picMkLst>
        </pc:picChg>
        <pc:picChg chg="add mod ord">
          <ac:chgData name="Samuel Elrington" userId="48522e3c-817a-437b-8405-f4bc9f4d0c8f" providerId="ADAL" clId="{DB5FEFF2-0133-4938-A8FB-6F51CAC0C63A}" dt="2026-03-02T14:54:58.231" v="779"/>
          <ac:picMkLst>
            <pc:docMk/>
            <pc:sldMk cId="476168878" sldId="348"/>
            <ac:picMk id="83" creationId="{BA9C067C-DBA8-0708-2C14-825094A5B917}"/>
          </ac:picMkLst>
        </pc:picChg>
        <pc:picChg chg="add mod ord">
          <ac:chgData name="Samuel Elrington" userId="48522e3c-817a-437b-8405-f4bc9f4d0c8f" providerId="ADAL" clId="{DB5FEFF2-0133-4938-A8FB-6F51CAC0C63A}" dt="2026-03-02T14:55:15.373" v="799" actId="208"/>
          <ac:picMkLst>
            <pc:docMk/>
            <pc:sldMk cId="476168878" sldId="348"/>
            <ac:picMk id="86" creationId="{85825673-E07F-D8AB-9205-508710B7A74F}"/>
          </ac:picMkLst>
        </pc:picChg>
        <pc:cxnChg chg="mod">
          <ac:chgData name="Samuel Elrington" userId="48522e3c-817a-437b-8405-f4bc9f4d0c8f" providerId="ADAL" clId="{DB5FEFF2-0133-4938-A8FB-6F51CAC0C63A}" dt="2026-03-02T14:50:30.401" v="504" actId="1076"/>
          <ac:cxnSpMkLst>
            <pc:docMk/>
            <pc:sldMk cId="476168878" sldId="348"/>
            <ac:cxnSpMk id="12" creationId="{BED8AE71-5DB7-9154-750A-75BD887F963E}"/>
          </ac:cxnSpMkLst>
        </pc:cxnChg>
        <pc:cxnChg chg="del">
          <ac:chgData name="Samuel Elrington" userId="48522e3c-817a-437b-8405-f4bc9f4d0c8f" providerId="ADAL" clId="{DB5FEFF2-0133-4938-A8FB-6F51CAC0C63A}" dt="2026-03-02T14:51:14.242" v="512" actId="478"/>
          <ac:cxnSpMkLst>
            <pc:docMk/>
            <pc:sldMk cId="476168878" sldId="348"/>
            <ac:cxnSpMk id="13" creationId="{67A5C229-6790-0C08-2480-DFBFC8E962E7}"/>
          </ac:cxnSpMkLst>
        </pc:cxnChg>
        <pc:cxnChg chg="del">
          <ac:chgData name="Samuel Elrington" userId="48522e3c-817a-437b-8405-f4bc9f4d0c8f" providerId="ADAL" clId="{DB5FEFF2-0133-4938-A8FB-6F51CAC0C63A}" dt="2026-03-02T14:53:06.451" v="668" actId="478"/>
          <ac:cxnSpMkLst>
            <pc:docMk/>
            <pc:sldMk cId="476168878" sldId="348"/>
            <ac:cxnSpMk id="19" creationId="{21444F4C-A984-6563-69D5-57C0B354EAA1}"/>
          </ac:cxnSpMkLst>
        </pc:cxnChg>
        <pc:cxnChg chg="del">
          <ac:chgData name="Samuel Elrington" userId="48522e3c-817a-437b-8405-f4bc9f4d0c8f" providerId="ADAL" clId="{DB5FEFF2-0133-4938-A8FB-6F51CAC0C63A}" dt="2026-03-02T14:53:25.902" v="674" actId="478"/>
          <ac:cxnSpMkLst>
            <pc:docMk/>
            <pc:sldMk cId="476168878" sldId="348"/>
            <ac:cxnSpMk id="20" creationId="{5E10F062-0C53-8C53-3ED8-BC16234198B1}"/>
          </ac:cxnSpMkLst>
        </pc:cxnChg>
        <pc:cxnChg chg="mod">
          <ac:chgData name="Samuel Elrington" userId="48522e3c-817a-437b-8405-f4bc9f4d0c8f" providerId="ADAL" clId="{DB5FEFF2-0133-4938-A8FB-6F51CAC0C63A}" dt="2026-03-02T14:52:16.043" v="573" actId="478"/>
          <ac:cxnSpMkLst>
            <pc:docMk/>
            <pc:sldMk cId="476168878" sldId="348"/>
            <ac:cxnSpMk id="66" creationId="{A10091B7-5EBB-B217-672B-696E0600DFF4}"/>
          </ac:cxnSpMkLst>
        </pc:cxnChg>
        <pc:cxnChg chg="mod">
          <ac:chgData name="Samuel Elrington" userId="48522e3c-817a-437b-8405-f4bc9f4d0c8f" providerId="ADAL" clId="{DB5FEFF2-0133-4938-A8FB-6F51CAC0C63A}" dt="2026-03-02T14:54:15.970" v="689" actId="1076"/>
          <ac:cxnSpMkLst>
            <pc:docMk/>
            <pc:sldMk cId="476168878" sldId="348"/>
            <ac:cxnSpMk id="80" creationId="{E37913A6-0566-F97D-D124-A9A126B45A31}"/>
          </ac:cxnSpMkLst>
        </pc:cxnChg>
      </pc:sldChg>
      <pc:sldChg chg="addSp delSp modSp add mod">
        <pc:chgData name="Samuel Elrington" userId="48522e3c-817a-437b-8405-f4bc9f4d0c8f" providerId="ADAL" clId="{DB5FEFF2-0133-4938-A8FB-6F51CAC0C63A}" dt="2026-03-03T08:56:58.327" v="1445" actId="20577"/>
        <pc:sldMkLst>
          <pc:docMk/>
          <pc:sldMk cId="2869445287" sldId="349"/>
        </pc:sldMkLst>
        <pc:spChg chg="add mod">
          <ac:chgData name="Samuel Elrington" userId="48522e3c-817a-437b-8405-f4bc9f4d0c8f" providerId="ADAL" clId="{DB5FEFF2-0133-4938-A8FB-6F51CAC0C63A}" dt="2026-03-02T15:25:04.296" v="1307" actId="20577"/>
          <ac:spMkLst>
            <pc:docMk/>
            <pc:sldMk cId="2869445287" sldId="349"/>
            <ac:spMk id="2" creationId="{F2CF2B2C-DE05-0C61-D9FE-8D35EA99F60F}"/>
          </ac:spMkLst>
        </pc:spChg>
        <pc:spChg chg="mod">
          <ac:chgData name="Samuel Elrington" userId="48522e3c-817a-437b-8405-f4bc9f4d0c8f" providerId="ADAL" clId="{DB5FEFF2-0133-4938-A8FB-6F51CAC0C63A}" dt="2026-03-03T08:56:58.327" v="1445" actId="20577"/>
          <ac:spMkLst>
            <pc:docMk/>
            <pc:sldMk cId="2869445287" sldId="349"/>
            <ac:spMk id="3" creationId="{1E7AB887-31F6-AD30-C730-9A4983149772}"/>
          </ac:spMkLst>
        </pc:spChg>
        <pc:spChg chg="mod">
          <ac:chgData name="Samuel Elrington" userId="48522e3c-817a-437b-8405-f4bc9f4d0c8f" providerId="ADAL" clId="{DB5FEFF2-0133-4938-A8FB-6F51CAC0C63A}" dt="2026-03-02T15:21:45.505" v="1167" actId="20577"/>
          <ac:spMkLst>
            <pc:docMk/>
            <pc:sldMk cId="2869445287" sldId="349"/>
            <ac:spMk id="4" creationId="{BAB8DD62-C082-BEC6-472F-577DF61EADAB}"/>
          </ac:spMkLst>
        </pc:spChg>
        <pc:spChg chg="del mod">
          <ac:chgData name="Samuel Elrington" userId="48522e3c-817a-437b-8405-f4bc9f4d0c8f" providerId="ADAL" clId="{DB5FEFF2-0133-4938-A8FB-6F51CAC0C63A}" dt="2026-03-02T15:21:51.749" v="1170"/>
          <ac:spMkLst>
            <pc:docMk/>
            <pc:sldMk cId="2869445287" sldId="349"/>
            <ac:spMk id="7" creationId="{B9481DA5-9A08-3EA3-D392-0297D54FCAFF}"/>
          </ac:spMkLst>
        </pc:spChg>
        <pc:spChg chg="add mod">
          <ac:chgData name="Samuel Elrington" userId="48522e3c-817a-437b-8405-f4bc9f4d0c8f" providerId="ADAL" clId="{DB5FEFF2-0133-4938-A8FB-6F51CAC0C63A}" dt="2026-03-02T15:37:24.079" v="1353" actId="20577"/>
          <ac:spMkLst>
            <pc:docMk/>
            <pc:sldMk cId="2869445287" sldId="349"/>
            <ac:spMk id="8" creationId="{76D0A613-9B40-1437-0E8F-89932BA92ECA}"/>
          </ac:spMkLst>
        </pc:spChg>
        <pc:spChg chg="add mod">
          <ac:chgData name="Samuel Elrington" userId="48522e3c-817a-437b-8405-f4bc9f4d0c8f" providerId="ADAL" clId="{DB5FEFF2-0133-4938-A8FB-6F51CAC0C63A}" dt="2026-03-02T15:37:42.538" v="1358" actId="113"/>
          <ac:spMkLst>
            <pc:docMk/>
            <pc:sldMk cId="2869445287" sldId="349"/>
            <ac:spMk id="10" creationId="{9AFC2D0C-F21E-BDC1-9321-7C5A74A9A357}"/>
          </ac:spMkLst>
        </pc:spChg>
        <pc:spChg chg="add mod">
          <ac:chgData name="Samuel Elrington" userId="48522e3c-817a-437b-8405-f4bc9f4d0c8f" providerId="ADAL" clId="{DB5FEFF2-0133-4938-A8FB-6F51CAC0C63A}" dt="2026-03-02T15:37:59.154" v="1362" actId="113"/>
          <ac:spMkLst>
            <pc:docMk/>
            <pc:sldMk cId="2869445287" sldId="349"/>
            <ac:spMk id="11" creationId="{482E6AF9-FCD3-01CF-CCE6-83B542D8B753}"/>
          </ac:spMkLst>
        </pc:spChg>
        <pc:spChg chg="add mod">
          <ac:chgData name="Samuel Elrington" userId="48522e3c-817a-437b-8405-f4bc9f4d0c8f" providerId="ADAL" clId="{DB5FEFF2-0133-4938-A8FB-6F51CAC0C63A}" dt="2026-03-02T15:38:27.385" v="1402" actId="20577"/>
          <ac:spMkLst>
            <pc:docMk/>
            <pc:sldMk cId="2869445287" sldId="349"/>
            <ac:spMk id="12" creationId="{DCABEDD0-BCF8-1AEC-2A9D-DCEFFB065E08}"/>
          </ac:spMkLst>
        </pc:spChg>
        <pc:picChg chg="del">
          <ac:chgData name="Samuel Elrington" userId="48522e3c-817a-437b-8405-f4bc9f4d0c8f" providerId="ADAL" clId="{DB5FEFF2-0133-4938-A8FB-6F51CAC0C63A}" dt="2026-03-02T15:21:30.182" v="1153" actId="478"/>
          <ac:picMkLst>
            <pc:docMk/>
            <pc:sldMk cId="2869445287" sldId="349"/>
            <ac:picMk id="9" creationId="{59BDA1F9-B90C-EA5B-08CF-9FDDC33EC76E}"/>
          </ac:picMkLst>
        </pc:picChg>
      </pc:sldChg>
      <pc:sldChg chg="modSp mod">
        <pc:chgData name="Samuel Elrington" userId="48522e3c-817a-437b-8405-f4bc9f4d0c8f" providerId="ADAL" clId="{DB5FEFF2-0133-4938-A8FB-6F51CAC0C63A}" dt="2026-03-03T08:14:49.490" v="1410" actId="20577"/>
        <pc:sldMkLst>
          <pc:docMk/>
          <pc:sldMk cId="4190712028" sldId="352"/>
        </pc:sldMkLst>
        <pc:spChg chg="mod">
          <ac:chgData name="Samuel Elrington" userId="48522e3c-817a-437b-8405-f4bc9f4d0c8f" providerId="ADAL" clId="{DB5FEFF2-0133-4938-A8FB-6F51CAC0C63A}" dt="2026-03-03T08:14:49.490" v="1410" actId="20577"/>
          <ac:spMkLst>
            <pc:docMk/>
            <pc:sldMk cId="4190712028" sldId="352"/>
            <ac:spMk id="5" creationId="{7694E845-C24F-8765-7372-1899007FD6AC}"/>
          </ac:spMkLst>
        </pc:spChg>
      </pc:sldChg>
    </pc:docChg>
  </pc:docChgLst>
  <pc:docChgLst>
    <pc:chgData name="Aurelie Louguet" userId="ee3c86a0-ed1b-4dcf-ae4e-a23fca12aab3" providerId="ADAL" clId="{B7942EF0-EF97-40FC-B3DC-8D8E99BFE0D7}"/>
    <pc:docChg chg="undo custSel addSld delSld modSld sldOrd">
      <pc:chgData name="Aurelie Louguet" userId="ee3c86a0-ed1b-4dcf-ae4e-a23fca12aab3" providerId="ADAL" clId="{B7942EF0-EF97-40FC-B3DC-8D8E99BFE0D7}" dt="2026-03-03T10:04:57.220" v="2578" actId="1076"/>
      <pc:docMkLst>
        <pc:docMk/>
      </pc:docMkLst>
      <pc:sldChg chg="modNotesTx">
        <pc:chgData name="Aurelie Louguet" userId="ee3c86a0-ed1b-4dcf-ae4e-a23fca12aab3" providerId="ADAL" clId="{B7942EF0-EF97-40FC-B3DC-8D8E99BFE0D7}" dt="2026-03-03T09:08:22.719" v="1758" actId="20577"/>
        <pc:sldMkLst>
          <pc:docMk/>
          <pc:sldMk cId="470659154" sldId="261"/>
        </pc:sldMkLst>
      </pc:sldChg>
      <pc:sldChg chg="modSp mod">
        <pc:chgData name="Aurelie Louguet" userId="ee3c86a0-ed1b-4dcf-ae4e-a23fca12aab3" providerId="ADAL" clId="{B7942EF0-EF97-40FC-B3DC-8D8E99BFE0D7}" dt="2026-03-03T09:12:56.841" v="1769" actId="20577"/>
        <pc:sldMkLst>
          <pc:docMk/>
          <pc:sldMk cId="1777305888" sldId="290"/>
        </pc:sldMkLst>
        <pc:spChg chg="mod">
          <ac:chgData name="Aurelie Louguet" userId="ee3c86a0-ed1b-4dcf-ae4e-a23fca12aab3" providerId="ADAL" clId="{B7942EF0-EF97-40FC-B3DC-8D8E99BFE0D7}" dt="2026-03-03T09:12:56.841" v="1769" actId="20577"/>
          <ac:spMkLst>
            <pc:docMk/>
            <pc:sldMk cId="1777305888" sldId="290"/>
            <ac:spMk id="5" creationId="{62E62EFF-A098-799F-BCFB-A0C8FC32F23C}"/>
          </ac:spMkLst>
        </pc:spChg>
      </pc:sldChg>
      <pc:sldChg chg="delSp modSp add mod modNotesTx">
        <pc:chgData name="Aurelie Louguet" userId="ee3c86a0-ed1b-4dcf-ae4e-a23fca12aab3" providerId="ADAL" clId="{B7942EF0-EF97-40FC-B3DC-8D8E99BFE0D7}" dt="2026-03-03T09:14:35.540" v="1774" actId="6549"/>
        <pc:sldMkLst>
          <pc:docMk/>
          <pc:sldMk cId="670564351" sldId="302"/>
        </pc:sldMkLst>
        <pc:spChg chg="mod">
          <ac:chgData name="Aurelie Louguet" userId="ee3c86a0-ed1b-4dcf-ae4e-a23fca12aab3" providerId="ADAL" clId="{B7942EF0-EF97-40FC-B3DC-8D8E99BFE0D7}" dt="2026-03-03T08:28:09.003" v="1622" actId="20577"/>
          <ac:spMkLst>
            <pc:docMk/>
            <pc:sldMk cId="670564351" sldId="302"/>
            <ac:spMk id="9" creationId="{0BD98FAA-CEED-02C9-6F30-B5C19632F8FD}"/>
          </ac:spMkLst>
        </pc:spChg>
        <pc:spChg chg="del mod">
          <ac:chgData name="Aurelie Louguet" userId="ee3c86a0-ed1b-4dcf-ae4e-a23fca12aab3" providerId="ADAL" clId="{B7942EF0-EF97-40FC-B3DC-8D8E99BFE0D7}" dt="2026-03-03T08:27:05.951" v="1590" actId="478"/>
          <ac:spMkLst>
            <pc:docMk/>
            <pc:sldMk cId="670564351" sldId="302"/>
            <ac:spMk id="10" creationId="{ED3DECEB-CB6B-418F-2647-495F96F51138}"/>
          </ac:spMkLst>
        </pc:spChg>
        <pc:spChg chg="del mod">
          <ac:chgData name="Aurelie Louguet" userId="ee3c86a0-ed1b-4dcf-ae4e-a23fca12aab3" providerId="ADAL" clId="{B7942EF0-EF97-40FC-B3DC-8D8E99BFE0D7}" dt="2026-03-03T08:27:05.951" v="1592"/>
          <ac:spMkLst>
            <pc:docMk/>
            <pc:sldMk cId="670564351" sldId="302"/>
            <ac:spMk id="11" creationId="{E2CCF0C7-7750-4F2B-3E30-75B7B646D8D0}"/>
          </ac:spMkLst>
        </pc:spChg>
        <pc:spChg chg="del mod">
          <ac:chgData name="Aurelie Louguet" userId="ee3c86a0-ed1b-4dcf-ae4e-a23fca12aab3" providerId="ADAL" clId="{B7942EF0-EF97-40FC-B3DC-8D8E99BFE0D7}" dt="2026-03-03T08:27:28.354" v="1605"/>
          <ac:spMkLst>
            <pc:docMk/>
            <pc:sldMk cId="670564351" sldId="302"/>
            <ac:spMk id="12" creationId="{56AF7EBF-0E0C-1F41-B77C-BC64A5EAA708}"/>
          </ac:spMkLst>
        </pc:spChg>
        <pc:spChg chg="del mod">
          <ac:chgData name="Aurelie Louguet" userId="ee3c86a0-ed1b-4dcf-ae4e-a23fca12aab3" providerId="ADAL" clId="{B7942EF0-EF97-40FC-B3DC-8D8E99BFE0D7}" dt="2026-03-03T08:27:28.356" v="1607"/>
          <ac:spMkLst>
            <pc:docMk/>
            <pc:sldMk cId="670564351" sldId="302"/>
            <ac:spMk id="13" creationId="{345364EB-9519-FE9A-DCA4-6DFC5F921966}"/>
          </ac:spMkLst>
        </pc:spChg>
        <pc:spChg chg="del mod">
          <ac:chgData name="Aurelie Louguet" userId="ee3c86a0-ed1b-4dcf-ae4e-a23fca12aab3" providerId="ADAL" clId="{B7942EF0-EF97-40FC-B3DC-8D8E99BFE0D7}" dt="2026-03-03T08:27:28.353" v="1603" actId="478"/>
          <ac:spMkLst>
            <pc:docMk/>
            <pc:sldMk cId="670564351" sldId="302"/>
            <ac:spMk id="14" creationId="{17E1873E-E7D1-E813-8BAE-FA77A7590A6F}"/>
          </ac:spMkLst>
        </pc:spChg>
        <pc:picChg chg="mod">
          <ac:chgData name="Aurelie Louguet" userId="ee3c86a0-ed1b-4dcf-ae4e-a23fca12aab3" providerId="ADAL" clId="{B7942EF0-EF97-40FC-B3DC-8D8E99BFE0D7}" dt="2026-03-03T08:28:20.798" v="1624" actId="14100"/>
          <ac:picMkLst>
            <pc:docMk/>
            <pc:sldMk cId="670564351" sldId="302"/>
            <ac:picMk id="5" creationId="{76BF4739-E704-4BE1-53F9-068C8D096D31}"/>
          </ac:picMkLst>
        </pc:picChg>
      </pc:sldChg>
      <pc:sldChg chg="modSp del mod">
        <pc:chgData name="Aurelie Louguet" userId="ee3c86a0-ed1b-4dcf-ae4e-a23fca12aab3" providerId="ADAL" clId="{B7942EF0-EF97-40FC-B3DC-8D8E99BFE0D7}" dt="2026-03-03T08:09:24.159" v="770" actId="2696"/>
        <pc:sldMkLst>
          <pc:docMk/>
          <pc:sldMk cId="1116532844" sldId="302"/>
        </pc:sldMkLst>
        <pc:spChg chg="mod">
          <ac:chgData name="Aurelie Louguet" userId="ee3c86a0-ed1b-4dcf-ae4e-a23fca12aab3" providerId="ADAL" clId="{B7942EF0-EF97-40FC-B3DC-8D8E99BFE0D7}" dt="2026-03-03T07:41:04.407" v="13" actId="20577"/>
          <ac:spMkLst>
            <pc:docMk/>
            <pc:sldMk cId="1116532844" sldId="302"/>
            <ac:spMk id="3" creationId="{A92AE7E8-1B45-4385-F594-EAD525FD9B3C}"/>
          </ac:spMkLst>
        </pc:spChg>
      </pc:sldChg>
      <pc:sldChg chg="addSp delSp modSp mod ord">
        <pc:chgData name="Aurelie Louguet" userId="ee3c86a0-ed1b-4dcf-ae4e-a23fca12aab3" providerId="ADAL" clId="{B7942EF0-EF97-40FC-B3DC-8D8E99BFE0D7}" dt="2026-03-03T09:59:35.500" v="2512"/>
        <pc:sldMkLst>
          <pc:docMk/>
          <pc:sldMk cId="1055500391" sldId="303"/>
        </pc:sldMkLst>
        <pc:spChg chg="mod">
          <ac:chgData name="Aurelie Louguet" userId="ee3c86a0-ed1b-4dcf-ae4e-a23fca12aab3" providerId="ADAL" clId="{B7942EF0-EF97-40FC-B3DC-8D8E99BFE0D7}" dt="2026-03-03T08:31:09.397" v="1700" actId="108"/>
          <ac:spMkLst>
            <pc:docMk/>
            <pc:sldMk cId="1055500391" sldId="303"/>
            <ac:spMk id="3" creationId="{A6EF066D-DC4C-E7A6-C882-0EB7ABA49E27}"/>
          </ac:spMkLst>
        </pc:spChg>
        <pc:spChg chg="del mod">
          <ac:chgData name="Aurelie Louguet" userId="ee3c86a0-ed1b-4dcf-ae4e-a23fca12aab3" providerId="ADAL" clId="{B7942EF0-EF97-40FC-B3DC-8D8E99BFE0D7}" dt="2026-03-03T08:20:18.047" v="1342"/>
          <ac:spMkLst>
            <pc:docMk/>
            <pc:sldMk cId="1055500391" sldId="303"/>
            <ac:spMk id="4" creationId="{5297D995-3782-446F-52E5-17F3AC2F5083}"/>
          </ac:spMkLst>
        </pc:spChg>
        <pc:spChg chg="del">
          <ac:chgData name="Aurelie Louguet" userId="ee3c86a0-ed1b-4dcf-ae4e-a23fca12aab3" providerId="ADAL" clId="{B7942EF0-EF97-40FC-B3DC-8D8E99BFE0D7}" dt="2026-03-03T08:20:20.193" v="1343" actId="478"/>
          <ac:spMkLst>
            <pc:docMk/>
            <pc:sldMk cId="1055500391" sldId="303"/>
            <ac:spMk id="7" creationId="{1BB50C80-8A83-F5F2-45AC-6D9568446804}"/>
          </ac:spMkLst>
        </pc:spChg>
        <pc:spChg chg="add mod">
          <ac:chgData name="Aurelie Louguet" userId="ee3c86a0-ed1b-4dcf-ae4e-a23fca12aab3" providerId="ADAL" clId="{B7942EF0-EF97-40FC-B3DC-8D8E99BFE0D7}" dt="2026-03-03T08:22:24.600" v="1405" actId="1076"/>
          <ac:spMkLst>
            <pc:docMk/>
            <pc:sldMk cId="1055500391" sldId="303"/>
            <ac:spMk id="11" creationId="{D1E16441-C200-153A-E416-C79BD62D9A8B}"/>
          </ac:spMkLst>
        </pc:spChg>
        <pc:spChg chg="add mod">
          <ac:chgData name="Aurelie Louguet" userId="ee3c86a0-ed1b-4dcf-ae4e-a23fca12aab3" providerId="ADAL" clId="{B7942EF0-EF97-40FC-B3DC-8D8E99BFE0D7}" dt="2026-03-03T08:23:54.410" v="1517" actId="20577"/>
          <ac:spMkLst>
            <pc:docMk/>
            <pc:sldMk cId="1055500391" sldId="303"/>
            <ac:spMk id="12" creationId="{CF247DE2-1F90-EA13-E357-8107ED283815}"/>
          </ac:spMkLst>
        </pc:spChg>
        <pc:picChg chg="mod">
          <ac:chgData name="Aurelie Louguet" userId="ee3c86a0-ed1b-4dcf-ae4e-a23fca12aab3" providerId="ADAL" clId="{B7942EF0-EF97-40FC-B3DC-8D8E99BFE0D7}" dt="2026-03-03T08:22:50.133" v="1411" actId="1076"/>
          <ac:picMkLst>
            <pc:docMk/>
            <pc:sldMk cId="1055500391" sldId="303"/>
            <ac:picMk id="5" creationId="{552E5ACB-9A96-3DE2-E7E0-55F093CC80E0}"/>
          </ac:picMkLst>
        </pc:picChg>
        <pc:picChg chg="add mod">
          <ac:chgData name="Aurelie Louguet" userId="ee3c86a0-ed1b-4dcf-ae4e-a23fca12aab3" providerId="ADAL" clId="{B7942EF0-EF97-40FC-B3DC-8D8E99BFE0D7}" dt="2026-03-03T08:22:49.750" v="1410" actId="14100"/>
          <ac:picMkLst>
            <pc:docMk/>
            <pc:sldMk cId="1055500391" sldId="303"/>
            <ac:picMk id="8" creationId="{BE4697DF-AD37-E4F3-FC52-26A63978ABEF}"/>
          </ac:picMkLst>
        </pc:picChg>
        <pc:picChg chg="del">
          <ac:chgData name="Aurelie Louguet" userId="ee3c86a0-ed1b-4dcf-ae4e-a23fca12aab3" providerId="ADAL" clId="{B7942EF0-EF97-40FC-B3DC-8D8E99BFE0D7}" dt="2026-03-03T08:20:18.047" v="1340" actId="478"/>
          <ac:picMkLst>
            <pc:docMk/>
            <pc:sldMk cId="1055500391" sldId="303"/>
            <ac:picMk id="9" creationId="{D5DF5FC5-2147-0B9C-6C3D-7CC0BABD8810}"/>
          </ac:picMkLst>
        </pc:picChg>
      </pc:sldChg>
      <pc:sldChg chg="addSp delSp modSp mod modNotesTx">
        <pc:chgData name="Aurelie Louguet" userId="ee3c86a0-ed1b-4dcf-ae4e-a23fca12aab3" providerId="ADAL" clId="{B7942EF0-EF97-40FC-B3DC-8D8E99BFE0D7}" dt="2026-03-03T10:04:57.220" v="2578" actId="1076"/>
        <pc:sldMkLst>
          <pc:docMk/>
          <pc:sldMk cId="4142844924" sldId="304"/>
        </pc:sldMkLst>
        <pc:spChg chg="mod">
          <ac:chgData name="Aurelie Louguet" userId="ee3c86a0-ed1b-4dcf-ae4e-a23fca12aab3" providerId="ADAL" clId="{B7942EF0-EF97-40FC-B3DC-8D8E99BFE0D7}" dt="2026-03-03T10:02:43.933" v="2532" actId="1076"/>
          <ac:spMkLst>
            <pc:docMk/>
            <pc:sldMk cId="4142844924" sldId="304"/>
            <ac:spMk id="2" creationId="{6E545BA6-7DE9-6BC9-CA83-C7EBEF10D307}"/>
          </ac:spMkLst>
        </pc:spChg>
        <pc:spChg chg="add mod">
          <ac:chgData name="Aurelie Louguet" userId="ee3c86a0-ed1b-4dcf-ae4e-a23fca12aab3" providerId="ADAL" clId="{B7942EF0-EF97-40FC-B3DC-8D8E99BFE0D7}" dt="2026-03-03T10:04:47.331" v="2576" actId="164"/>
          <ac:spMkLst>
            <pc:docMk/>
            <pc:sldMk cId="4142844924" sldId="304"/>
            <ac:spMk id="3" creationId="{23F8C0EE-FEAA-2A95-8083-570113809CDF}"/>
          </ac:spMkLst>
        </pc:spChg>
        <pc:spChg chg="add del mod">
          <ac:chgData name="Aurelie Louguet" userId="ee3c86a0-ed1b-4dcf-ae4e-a23fca12aab3" providerId="ADAL" clId="{B7942EF0-EF97-40FC-B3DC-8D8E99BFE0D7}" dt="2026-03-03T10:04:52.981" v="2577" actId="478"/>
          <ac:spMkLst>
            <pc:docMk/>
            <pc:sldMk cId="4142844924" sldId="304"/>
            <ac:spMk id="5" creationId="{BF9AE0BF-6E71-56D7-31A3-6A3CE882A355}"/>
          </ac:spMkLst>
        </pc:spChg>
        <pc:spChg chg="mod">
          <ac:chgData name="Aurelie Louguet" userId="ee3c86a0-ed1b-4dcf-ae4e-a23fca12aab3" providerId="ADAL" clId="{B7942EF0-EF97-40FC-B3DC-8D8E99BFE0D7}" dt="2026-03-03T10:04:47.331" v="2576" actId="164"/>
          <ac:spMkLst>
            <pc:docMk/>
            <pc:sldMk cId="4142844924" sldId="304"/>
            <ac:spMk id="7" creationId="{DC93B193-57A0-8BC2-3F43-3F6782BC075C}"/>
          </ac:spMkLst>
        </pc:spChg>
        <pc:spChg chg="add del mod ord">
          <ac:chgData name="Aurelie Louguet" userId="ee3c86a0-ed1b-4dcf-ae4e-a23fca12aab3" providerId="ADAL" clId="{B7942EF0-EF97-40FC-B3DC-8D8E99BFE0D7}" dt="2026-03-03T10:04:52.981" v="2577" actId="478"/>
          <ac:spMkLst>
            <pc:docMk/>
            <pc:sldMk cId="4142844924" sldId="304"/>
            <ac:spMk id="9" creationId="{8B0FDEDE-2970-B5B2-D62E-3B3AC792202E}"/>
          </ac:spMkLst>
        </pc:spChg>
        <pc:spChg chg="mod">
          <ac:chgData name="Aurelie Louguet" userId="ee3c86a0-ed1b-4dcf-ae4e-a23fca12aab3" providerId="ADAL" clId="{B7942EF0-EF97-40FC-B3DC-8D8E99BFE0D7}" dt="2026-03-03T10:04:47.331" v="2576" actId="164"/>
          <ac:spMkLst>
            <pc:docMk/>
            <pc:sldMk cId="4142844924" sldId="304"/>
            <ac:spMk id="10" creationId="{5422A5CA-AFC3-7016-DAE9-6B972DB34F8C}"/>
          </ac:spMkLst>
        </pc:spChg>
        <pc:spChg chg="add del mod">
          <ac:chgData name="Aurelie Louguet" userId="ee3c86a0-ed1b-4dcf-ae4e-a23fca12aab3" providerId="ADAL" clId="{B7942EF0-EF97-40FC-B3DC-8D8E99BFE0D7}" dt="2026-03-03T10:04:52.981" v="2577" actId="478"/>
          <ac:spMkLst>
            <pc:docMk/>
            <pc:sldMk cId="4142844924" sldId="304"/>
            <ac:spMk id="11" creationId="{5E37A166-DE84-FF58-F1AF-63C9CDE15226}"/>
          </ac:spMkLst>
        </pc:spChg>
        <pc:spChg chg="add del mod">
          <ac:chgData name="Aurelie Louguet" userId="ee3c86a0-ed1b-4dcf-ae4e-a23fca12aab3" providerId="ADAL" clId="{B7942EF0-EF97-40FC-B3DC-8D8E99BFE0D7}" dt="2026-03-03T10:04:52.981" v="2577" actId="478"/>
          <ac:spMkLst>
            <pc:docMk/>
            <pc:sldMk cId="4142844924" sldId="304"/>
            <ac:spMk id="12" creationId="{973E1D65-5504-3091-234E-942F10DE3FDE}"/>
          </ac:spMkLst>
        </pc:spChg>
        <pc:grpChg chg="add mod">
          <ac:chgData name="Aurelie Louguet" userId="ee3c86a0-ed1b-4dcf-ae4e-a23fca12aab3" providerId="ADAL" clId="{B7942EF0-EF97-40FC-B3DC-8D8E99BFE0D7}" dt="2026-03-03T10:04:57.220" v="2578" actId="1076"/>
          <ac:grpSpMkLst>
            <pc:docMk/>
            <pc:sldMk cId="4142844924" sldId="304"/>
            <ac:grpSpMk id="16" creationId="{021A5210-C441-D1C3-6033-ED601BF52CC0}"/>
          </ac:grpSpMkLst>
        </pc:grpChg>
        <pc:picChg chg="add del mod">
          <ac:chgData name="Aurelie Louguet" userId="ee3c86a0-ed1b-4dcf-ae4e-a23fca12aab3" providerId="ADAL" clId="{B7942EF0-EF97-40FC-B3DC-8D8E99BFE0D7}" dt="2026-03-03T10:04:52.981" v="2577" actId="478"/>
          <ac:picMkLst>
            <pc:docMk/>
            <pc:sldMk cId="4142844924" sldId="304"/>
            <ac:picMk id="4" creationId="{7323861C-B274-F281-FFA5-E7E26E247068}"/>
          </ac:picMkLst>
        </pc:picChg>
        <pc:picChg chg="ord">
          <ac:chgData name="Aurelie Louguet" userId="ee3c86a0-ed1b-4dcf-ae4e-a23fca12aab3" providerId="ADAL" clId="{B7942EF0-EF97-40FC-B3DC-8D8E99BFE0D7}" dt="2026-03-03T10:03:28.078" v="2535"/>
          <ac:picMkLst>
            <pc:docMk/>
            <pc:sldMk cId="4142844924" sldId="304"/>
            <ac:picMk id="6" creationId="{E7DF7925-D95F-A604-0F0B-CAEC36279307}"/>
          </ac:picMkLst>
        </pc:picChg>
        <pc:picChg chg="add del mod">
          <ac:chgData name="Aurelie Louguet" userId="ee3c86a0-ed1b-4dcf-ae4e-a23fca12aab3" providerId="ADAL" clId="{B7942EF0-EF97-40FC-B3DC-8D8E99BFE0D7}" dt="2026-03-03T08:32:19.888" v="1713" actId="478"/>
          <ac:picMkLst>
            <pc:docMk/>
            <pc:sldMk cId="4142844924" sldId="304"/>
            <ac:picMk id="8" creationId="{04D892A8-A1CD-5BF3-B706-AE0B237BEF9C}"/>
          </ac:picMkLst>
        </pc:picChg>
        <pc:picChg chg="add del mod">
          <ac:chgData name="Aurelie Louguet" userId="ee3c86a0-ed1b-4dcf-ae4e-a23fca12aab3" providerId="ADAL" clId="{B7942EF0-EF97-40FC-B3DC-8D8E99BFE0D7}" dt="2026-03-03T10:02:17.136" v="2523" actId="478"/>
          <ac:picMkLst>
            <pc:docMk/>
            <pc:sldMk cId="4142844924" sldId="304"/>
            <ac:picMk id="13" creationId="{F4489313-3A1C-051C-8A08-DED5E249B67A}"/>
          </ac:picMkLst>
        </pc:picChg>
        <pc:picChg chg="add mod ord">
          <ac:chgData name="Aurelie Louguet" userId="ee3c86a0-ed1b-4dcf-ae4e-a23fca12aab3" providerId="ADAL" clId="{B7942EF0-EF97-40FC-B3DC-8D8E99BFE0D7}" dt="2026-03-03T10:04:47.331" v="2576" actId="164"/>
          <ac:picMkLst>
            <pc:docMk/>
            <pc:sldMk cId="4142844924" sldId="304"/>
            <ac:picMk id="14" creationId="{8C020CE6-6072-06BC-3A99-4161D1628DEE}"/>
          </ac:picMkLst>
        </pc:picChg>
        <pc:cxnChg chg="mod">
          <ac:chgData name="Aurelie Louguet" userId="ee3c86a0-ed1b-4dcf-ae4e-a23fca12aab3" providerId="ADAL" clId="{B7942EF0-EF97-40FC-B3DC-8D8E99BFE0D7}" dt="2026-03-03T10:04:47.331" v="2576" actId="164"/>
          <ac:cxnSpMkLst>
            <pc:docMk/>
            <pc:sldMk cId="4142844924" sldId="304"/>
            <ac:cxnSpMk id="22" creationId="{BCC91D13-4BA6-0469-E77D-C0C56E9FC993}"/>
          </ac:cxnSpMkLst>
        </pc:cxnChg>
        <pc:cxnChg chg="mod">
          <ac:chgData name="Aurelie Louguet" userId="ee3c86a0-ed1b-4dcf-ae4e-a23fca12aab3" providerId="ADAL" clId="{B7942EF0-EF97-40FC-B3DC-8D8E99BFE0D7}" dt="2026-03-03T10:04:47.331" v="2576" actId="164"/>
          <ac:cxnSpMkLst>
            <pc:docMk/>
            <pc:sldMk cId="4142844924" sldId="304"/>
            <ac:cxnSpMk id="23" creationId="{17A7EA4D-1411-856F-4CC2-D729A99D3BB8}"/>
          </ac:cxnSpMkLst>
        </pc:cxnChg>
      </pc:sldChg>
      <pc:sldChg chg="addSp modSp">
        <pc:chgData name="Aurelie Louguet" userId="ee3c86a0-ed1b-4dcf-ae4e-a23fca12aab3" providerId="ADAL" clId="{B7942EF0-EF97-40FC-B3DC-8D8E99BFE0D7}" dt="2026-03-03T08:34:18.508" v="1747"/>
        <pc:sldMkLst>
          <pc:docMk/>
          <pc:sldMk cId="4064462558" sldId="306"/>
        </pc:sldMkLst>
        <pc:spChg chg="add mod">
          <ac:chgData name="Aurelie Louguet" userId="ee3c86a0-ed1b-4dcf-ae4e-a23fca12aab3" providerId="ADAL" clId="{B7942EF0-EF97-40FC-B3DC-8D8E99BFE0D7}" dt="2026-03-03T08:34:18.508" v="1747"/>
          <ac:spMkLst>
            <pc:docMk/>
            <pc:sldMk cId="4064462558" sldId="306"/>
            <ac:spMk id="3" creationId="{6324605E-C929-4433-B7A5-8FC97D482CB8}"/>
          </ac:spMkLst>
        </pc:spChg>
        <pc:spChg chg="add mod">
          <ac:chgData name="Aurelie Louguet" userId="ee3c86a0-ed1b-4dcf-ae4e-a23fca12aab3" providerId="ADAL" clId="{B7942EF0-EF97-40FC-B3DC-8D8E99BFE0D7}" dt="2026-03-03T08:34:18.508" v="1747"/>
          <ac:spMkLst>
            <pc:docMk/>
            <pc:sldMk cId="4064462558" sldId="306"/>
            <ac:spMk id="8" creationId="{438058E0-00FD-7D59-C3AD-300DC75D3CE4}"/>
          </ac:spMkLst>
        </pc:spChg>
        <pc:spChg chg="add mod">
          <ac:chgData name="Aurelie Louguet" userId="ee3c86a0-ed1b-4dcf-ae4e-a23fca12aab3" providerId="ADAL" clId="{B7942EF0-EF97-40FC-B3DC-8D8E99BFE0D7}" dt="2026-03-03T08:34:18.508" v="1747"/>
          <ac:spMkLst>
            <pc:docMk/>
            <pc:sldMk cId="4064462558" sldId="306"/>
            <ac:spMk id="9" creationId="{0058F596-8ABF-0D2E-8EA7-2A24FBC532E3}"/>
          </ac:spMkLst>
        </pc:spChg>
        <pc:spChg chg="add mod">
          <ac:chgData name="Aurelie Louguet" userId="ee3c86a0-ed1b-4dcf-ae4e-a23fca12aab3" providerId="ADAL" clId="{B7942EF0-EF97-40FC-B3DC-8D8E99BFE0D7}" dt="2026-03-03T08:34:18.508" v="1747"/>
          <ac:spMkLst>
            <pc:docMk/>
            <pc:sldMk cId="4064462558" sldId="306"/>
            <ac:spMk id="10" creationId="{FC4224C5-1BFC-9A91-B5EC-A1B77BC324D4}"/>
          </ac:spMkLst>
        </pc:spChg>
        <pc:picChg chg="add mod">
          <ac:chgData name="Aurelie Louguet" userId="ee3c86a0-ed1b-4dcf-ae4e-a23fca12aab3" providerId="ADAL" clId="{B7942EF0-EF97-40FC-B3DC-8D8E99BFE0D7}" dt="2026-03-03T08:34:18.508" v="1747"/>
          <ac:picMkLst>
            <pc:docMk/>
            <pc:sldMk cId="4064462558" sldId="306"/>
            <ac:picMk id="7" creationId="{9522F66D-9543-EA46-CCC8-24186C520CC4}"/>
          </ac:picMkLst>
        </pc:picChg>
      </pc:sldChg>
      <pc:sldChg chg="modNotesTx">
        <pc:chgData name="Aurelie Louguet" userId="ee3c86a0-ed1b-4dcf-ae4e-a23fca12aab3" providerId="ADAL" clId="{B7942EF0-EF97-40FC-B3DC-8D8E99BFE0D7}" dt="2026-03-03T09:44:12.953" v="2004" actId="6549"/>
        <pc:sldMkLst>
          <pc:docMk/>
          <pc:sldMk cId="2811544535" sldId="317"/>
        </pc:sldMkLst>
      </pc:sldChg>
      <pc:sldChg chg="modNotesTx">
        <pc:chgData name="Aurelie Louguet" userId="ee3c86a0-ed1b-4dcf-ae4e-a23fca12aab3" providerId="ADAL" clId="{B7942EF0-EF97-40FC-B3DC-8D8E99BFE0D7}" dt="2026-03-03T09:45:32.592" v="2005" actId="6549"/>
        <pc:sldMkLst>
          <pc:docMk/>
          <pc:sldMk cId="1582286240" sldId="318"/>
        </pc:sldMkLst>
      </pc:sldChg>
      <pc:sldChg chg="addSp delSp modSp mod modNotesTx">
        <pc:chgData name="Aurelie Louguet" userId="ee3c86a0-ed1b-4dcf-ae4e-a23fca12aab3" providerId="ADAL" clId="{B7942EF0-EF97-40FC-B3DC-8D8E99BFE0D7}" dt="2026-03-03T10:01:56.505" v="2521" actId="27636"/>
        <pc:sldMkLst>
          <pc:docMk/>
          <pc:sldMk cId="2578700506" sldId="324"/>
        </pc:sldMkLst>
        <pc:spChg chg="mod">
          <ac:chgData name="Aurelie Louguet" userId="ee3c86a0-ed1b-4dcf-ae4e-a23fca12aab3" providerId="ADAL" clId="{B7942EF0-EF97-40FC-B3DC-8D8E99BFE0D7}" dt="2026-03-03T10:01:56.505" v="2521" actId="27636"/>
          <ac:spMkLst>
            <pc:docMk/>
            <pc:sldMk cId="2578700506" sldId="324"/>
            <ac:spMk id="2" creationId="{BE9A5505-3382-C9B1-4E0A-A46337CEB04F}"/>
          </ac:spMkLst>
        </pc:spChg>
        <pc:spChg chg="mod">
          <ac:chgData name="Aurelie Louguet" userId="ee3c86a0-ed1b-4dcf-ae4e-a23fca12aab3" providerId="ADAL" clId="{B7942EF0-EF97-40FC-B3DC-8D8E99BFE0D7}" dt="2026-03-03T10:01:14.908" v="2516"/>
          <ac:spMkLst>
            <pc:docMk/>
            <pc:sldMk cId="2578700506" sldId="324"/>
            <ac:spMk id="4" creationId="{D64FD1F0-E919-8006-D421-0840913B1AAB}"/>
          </ac:spMkLst>
        </pc:spChg>
        <pc:spChg chg="mod">
          <ac:chgData name="Aurelie Louguet" userId="ee3c86a0-ed1b-4dcf-ae4e-a23fca12aab3" providerId="ADAL" clId="{B7942EF0-EF97-40FC-B3DC-8D8E99BFE0D7}" dt="2026-03-03T10:01:14.908" v="2516"/>
          <ac:spMkLst>
            <pc:docMk/>
            <pc:sldMk cId="2578700506" sldId="324"/>
            <ac:spMk id="5" creationId="{7F9E26DC-6CAA-21A0-678F-E463A724AAA2}"/>
          </ac:spMkLst>
        </pc:spChg>
        <pc:spChg chg="mod">
          <ac:chgData name="Aurelie Louguet" userId="ee3c86a0-ed1b-4dcf-ae4e-a23fca12aab3" providerId="ADAL" clId="{B7942EF0-EF97-40FC-B3DC-8D8E99BFE0D7}" dt="2026-03-03T10:01:14.908" v="2516"/>
          <ac:spMkLst>
            <pc:docMk/>
            <pc:sldMk cId="2578700506" sldId="324"/>
            <ac:spMk id="7" creationId="{0C4342B5-3F1B-0911-D9CC-CB7D82FAD4F3}"/>
          </ac:spMkLst>
        </pc:spChg>
        <pc:spChg chg="mod">
          <ac:chgData name="Aurelie Louguet" userId="ee3c86a0-ed1b-4dcf-ae4e-a23fca12aab3" providerId="ADAL" clId="{B7942EF0-EF97-40FC-B3DC-8D8E99BFE0D7}" dt="2026-03-03T10:01:14.908" v="2516"/>
          <ac:spMkLst>
            <pc:docMk/>
            <pc:sldMk cId="2578700506" sldId="324"/>
            <ac:spMk id="8" creationId="{C4504227-EC0A-2E85-AD5C-5BF74E270908}"/>
          </ac:spMkLst>
        </pc:spChg>
        <pc:spChg chg="mod">
          <ac:chgData name="Aurelie Louguet" userId="ee3c86a0-ed1b-4dcf-ae4e-a23fca12aab3" providerId="ADAL" clId="{B7942EF0-EF97-40FC-B3DC-8D8E99BFE0D7}" dt="2026-03-03T10:01:30.583" v="2518"/>
          <ac:spMkLst>
            <pc:docMk/>
            <pc:sldMk cId="2578700506" sldId="324"/>
            <ac:spMk id="10" creationId="{8221D367-C73A-5361-84DB-DAD08D424A5A}"/>
          </ac:spMkLst>
        </pc:spChg>
        <pc:spChg chg="mod">
          <ac:chgData name="Aurelie Louguet" userId="ee3c86a0-ed1b-4dcf-ae4e-a23fca12aab3" providerId="ADAL" clId="{B7942EF0-EF97-40FC-B3DC-8D8E99BFE0D7}" dt="2026-03-03T10:01:30.583" v="2518"/>
          <ac:spMkLst>
            <pc:docMk/>
            <pc:sldMk cId="2578700506" sldId="324"/>
            <ac:spMk id="11" creationId="{AE48D76D-6DDA-977F-D3ED-4BB745659024}"/>
          </ac:spMkLst>
        </pc:spChg>
        <pc:spChg chg="mod">
          <ac:chgData name="Aurelie Louguet" userId="ee3c86a0-ed1b-4dcf-ae4e-a23fca12aab3" providerId="ADAL" clId="{B7942EF0-EF97-40FC-B3DC-8D8E99BFE0D7}" dt="2026-03-03T10:01:30.583" v="2518"/>
          <ac:spMkLst>
            <pc:docMk/>
            <pc:sldMk cId="2578700506" sldId="324"/>
            <ac:spMk id="12" creationId="{BA1ECC99-F136-3BBD-826E-233B857ECDE4}"/>
          </ac:spMkLst>
        </pc:spChg>
        <pc:spChg chg="mod">
          <ac:chgData name="Aurelie Louguet" userId="ee3c86a0-ed1b-4dcf-ae4e-a23fca12aab3" providerId="ADAL" clId="{B7942EF0-EF97-40FC-B3DC-8D8E99BFE0D7}" dt="2026-03-03T10:01:30.583" v="2518"/>
          <ac:spMkLst>
            <pc:docMk/>
            <pc:sldMk cId="2578700506" sldId="324"/>
            <ac:spMk id="13" creationId="{858DD1FA-7431-C9A8-D745-59EA47D6E630}"/>
          </ac:spMkLst>
        </pc:spChg>
        <pc:spChg chg="del">
          <ac:chgData name="Aurelie Louguet" userId="ee3c86a0-ed1b-4dcf-ae4e-a23fca12aab3" providerId="ADAL" clId="{B7942EF0-EF97-40FC-B3DC-8D8E99BFE0D7}" dt="2026-03-03T10:01:20.127" v="2517" actId="478"/>
          <ac:spMkLst>
            <pc:docMk/>
            <pc:sldMk cId="2578700506" sldId="324"/>
            <ac:spMk id="18" creationId="{DFA51D5D-BEE3-9F5D-FD48-7E4CF19A50E4}"/>
          </ac:spMkLst>
        </pc:spChg>
        <pc:grpChg chg="add mod">
          <ac:chgData name="Aurelie Louguet" userId="ee3c86a0-ed1b-4dcf-ae4e-a23fca12aab3" providerId="ADAL" clId="{B7942EF0-EF97-40FC-B3DC-8D8E99BFE0D7}" dt="2026-03-03T10:01:14.908" v="2516"/>
          <ac:grpSpMkLst>
            <pc:docMk/>
            <pc:sldMk cId="2578700506" sldId="324"/>
            <ac:grpSpMk id="3" creationId="{E5B4402D-9831-8C7B-D3F8-43840241524F}"/>
          </ac:grpSpMkLst>
        </pc:grpChg>
        <pc:grpChg chg="add mod">
          <ac:chgData name="Aurelie Louguet" userId="ee3c86a0-ed1b-4dcf-ae4e-a23fca12aab3" providerId="ADAL" clId="{B7942EF0-EF97-40FC-B3DC-8D8E99BFE0D7}" dt="2026-03-03T10:01:30.583" v="2518"/>
          <ac:grpSpMkLst>
            <pc:docMk/>
            <pc:sldMk cId="2578700506" sldId="324"/>
            <ac:grpSpMk id="9" creationId="{2B0B3530-8E27-97FB-48A4-E10E42E4D46B}"/>
          </ac:grpSpMkLst>
        </pc:grpChg>
        <pc:grpChg chg="del">
          <ac:chgData name="Aurelie Louguet" userId="ee3c86a0-ed1b-4dcf-ae4e-a23fca12aab3" providerId="ADAL" clId="{B7942EF0-EF97-40FC-B3DC-8D8E99BFE0D7}" dt="2026-03-03T10:01:14.576" v="2515" actId="478"/>
          <ac:grpSpMkLst>
            <pc:docMk/>
            <pc:sldMk cId="2578700506" sldId="324"/>
            <ac:grpSpMk id="19" creationId="{CA43384D-0A09-CEA9-1009-51FC38F47D80}"/>
          </ac:grpSpMkLst>
        </pc:grpChg>
        <pc:picChg chg="add mod">
          <ac:chgData name="Aurelie Louguet" userId="ee3c86a0-ed1b-4dcf-ae4e-a23fca12aab3" providerId="ADAL" clId="{B7942EF0-EF97-40FC-B3DC-8D8E99BFE0D7}" dt="2026-03-03T10:01:35.927" v="2519"/>
          <ac:picMkLst>
            <pc:docMk/>
            <pc:sldMk cId="2578700506" sldId="324"/>
            <ac:picMk id="14" creationId="{2AD34BEA-1E1C-C314-67E2-9CD2AE476AE2}"/>
          </ac:picMkLst>
        </pc:picChg>
      </pc:sldChg>
      <pc:sldChg chg="modNotesTx">
        <pc:chgData name="Aurelie Louguet" userId="ee3c86a0-ed1b-4dcf-ae4e-a23fca12aab3" providerId="ADAL" clId="{B7942EF0-EF97-40FC-B3DC-8D8E99BFE0D7}" dt="2026-03-03T09:33:42.126" v="1971" actId="6549"/>
        <pc:sldMkLst>
          <pc:docMk/>
          <pc:sldMk cId="3838870693" sldId="325"/>
        </pc:sldMkLst>
      </pc:sldChg>
      <pc:sldChg chg="modNotesTx">
        <pc:chgData name="Aurelie Louguet" userId="ee3c86a0-ed1b-4dcf-ae4e-a23fca12aab3" providerId="ADAL" clId="{B7942EF0-EF97-40FC-B3DC-8D8E99BFE0D7}" dt="2026-03-03T09:36:44.879" v="2001" actId="20577"/>
        <pc:sldMkLst>
          <pc:docMk/>
          <pc:sldMk cId="839092341" sldId="331"/>
        </pc:sldMkLst>
      </pc:sldChg>
      <pc:sldChg chg="modNotesTx">
        <pc:chgData name="Aurelie Louguet" userId="ee3c86a0-ed1b-4dcf-ae4e-a23fca12aab3" providerId="ADAL" clId="{B7942EF0-EF97-40FC-B3DC-8D8E99BFE0D7}" dt="2026-03-03T09:46:53.911" v="2027" actId="6549"/>
        <pc:sldMkLst>
          <pc:docMk/>
          <pc:sldMk cId="2925325884" sldId="332"/>
        </pc:sldMkLst>
      </pc:sldChg>
      <pc:sldChg chg="modSp modNotesTx">
        <pc:chgData name="Aurelie Louguet" userId="ee3c86a0-ed1b-4dcf-ae4e-a23fca12aab3" providerId="ADAL" clId="{B7942EF0-EF97-40FC-B3DC-8D8E99BFE0D7}" dt="2026-03-03T09:47:42.735" v="2028" actId="20577"/>
        <pc:sldMkLst>
          <pc:docMk/>
          <pc:sldMk cId="4100295017" sldId="334"/>
        </pc:sldMkLst>
        <pc:spChg chg="mod">
          <ac:chgData name="Aurelie Louguet" userId="ee3c86a0-ed1b-4dcf-ae4e-a23fca12aab3" providerId="ADAL" clId="{B7942EF0-EF97-40FC-B3DC-8D8E99BFE0D7}" dt="2026-03-03T07:47:05.407" v="119" actId="113"/>
          <ac:spMkLst>
            <pc:docMk/>
            <pc:sldMk cId="4100295017" sldId="334"/>
            <ac:spMk id="7" creationId="{158E9BB2-B0D8-F3D2-3282-726FA83ADA28}"/>
          </ac:spMkLst>
        </pc:spChg>
      </pc:sldChg>
      <pc:sldChg chg="modNotesTx">
        <pc:chgData name="Aurelie Louguet" userId="ee3c86a0-ed1b-4dcf-ae4e-a23fca12aab3" providerId="ADAL" clId="{B7942EF0-EF97-40FC-B3DC-8D8E99BFE0D7}" dt="2026-03-03T09:41:56.125" v="2002" actId="6549"/>
        <pc:sldMkLst>
          <pc:docMk/>
          <pc:sldMk cId="1538602616" sldId="336"/>
        </pc:sldMkLst>
      </pc:sldChg>
      <pc:sldChg chg="modNotesTx">
        <pc:chgData name="Aurelie Louguet" userId="ee3c86a0-ed1b-4dcf-ae4e-a23fca12aab3" providerId="ADAL" clId="{B7942EF0-EF97-40FC-B3DC-8D8E99BFE0D7}" dt="2026-03-03T09:43:08.741" v="2003" actId="6549"/>
        <pc:sldMkLst>
          <pc:docMk/>
          <pc:sldMk cId="2792795089" sldId="337"/>
        </pc:sldMkLst>
      </pc:sldChg>
      <pc:sldChg chg="modNotesTx">
        <pc:chgData name="Aurelie Louguet" userId="ee3c86a0-ed1b-4dcf-ae4e-a23fca12aab3" providerId="ADAL" clId="{B7942EF0-EF97-40FC-B3DC-8D8E99BFE0D7}" dt="2026-03-03T09:48:58.629" v="2126" actId="20577"/>
        <pc:sldMkLst>
          <pc:docMk/>
          <pc:sldMk cId="2314425368" sldId="339"/>
        </pc:sldMkLst>
      </pc:sldChg>
      <pc:sldChg chg="addSp modSp modNotesTx">
        <pc:chgData name="Aurelie Louguet" userId="ee3c86a0-ed1b-4dcf-ae4e-a23fca12aab3" providerId="ADAL" clId="{B7942EF0-EF97-40FC-B3DC-8D8E99BFE0D7}" dt="2026-03-03T09:06:27.999" v="1756" actId="6549"/>
        <pc:sldMkLst>
          <pc:docMk/>
          <pc:sldMk cId="58357655" sldId="340"/>
        </pc:sldMkLst>
        <pc:spChg chg="add mod">
          <ac:chgData name="Aurelie Louguet" userId="ee3c86a0-ed1b-4dcf-ae4e-a23fca12aab3" providerId="ADAL" clId="{B7942EF0-EF97-40FC-B3DC-8D8E99BFE0D7}" dt="2026-03-03T08:35:11.464" v="1754"/>
          <ac:spMkLst>
            <pc:docMk/>
            <pc:sldMk cId="58357655" sldId="340"/>
            <ac:spMk id="3" creationId="{659DF8F6-0860-EAC5-AFEA-3024CF8DB25F}"/>
          </ac:spMkLst>
        </pc:spChg>
        <pc:spChg chg="add mod">
          <ac:chgData name="Aurelie Louguet" userId="ee3c86a0-ed1b-4dcf-ae4e-a23fca12aab3" providerId="ADAL" clId="{B7942EF0-EF97-40FC-B3DC-8D8E99BFE0D7}" dt="2026-03-03T08:35:11.464" v="1754"/>
          <ac:spMkLst>
            <pc:docMk/>
            <pc:sldMk cId="58357655" sldId="340"/>
            <ac:spMk id="5" creationId="{9606B981-9D82-A5D7-A5A9-C5AC4E5B7AFC}"/>
          </ac:spMkLst>
        </pc:spChg>
        <pc:spChg chg="add mod">
          <ac:chgData name="Aurelie Louguet" userId="ee3c86a0-ed1b-4dcf-ae4e-a23fca12aab3" providerId="ADAL" clId="{B7942EF0-EF97-40FC-B3DC-8D8E99BFE0D7}" dt="2026-03-03T08:35:11.464" v="1754"/>
          <ac:spMkLst>
            <pc:docMk/>
            <pc:sldMk cId="58357655" sldId="340"/>
            <ac:spMk id="7" creationId="{142708B7-545C-0AC2-EF45-A41EB6C0786C}"/>
          </ac:spMkLst>
        </pc:spChg>
        <pc:spChg chg="add mod">
          <ac:chgData name="Aurelie Louguet" userId="ee3c86a0-ed1b-4dcf-ae4e-a23fca12aab3" providerId="ADAL" clId="{B7942EF0-EF97-40FC-B3DC-8D8E99BFE0D7}" dt="2026-03-03T08:35:11.464" v="1754"/>
          <ac:spMkLst>
            <pc:docMk/>
            <pc:sldMk cId="58357655" sldId="340"/>
            <ac:spMk id="8" creationId="{B96F8E2C-0AA4-0966-DF3E-1273E99077AD}"/>
          </ac:spMkLst>
        </pc:spChg>
        <pc:picChg chg="add mod">
          <ac:chgData name="Aurelie Louguet" userId="ee3c86a0-ed1b-4dcf-ae4e-a23fca12aab3" providerId="ADAL" clId="{B7942EF0-EF97-40FC-B3DC-8D8E99BFE0D7}" dt="2026-03-03T08:35:11.464" v="1754"/>
          <ac:picMkLst>
            <pc:docMk/>
            <pc:sldMk cId="58357655" sldId="340"/>
            <ac:picMk id="4" creationId="{7E46F56B-18F5-9515-85D9-FF4E71ABA979}"/>
          </ac:picMkLst>
        </pc:picChg>
      </pc:sldChg>
      <pc:sldChg chg="addSp modSp">
        <pc:chgData name="Aurelie Louguet" userId="ee3c86a0-ed1b-4dcf-ae4e-a23fca12aab3" providerId="ADAL" clId="{B7942EF0-EF97-40FC-B3DC-8D8E99BFE0D7}" dt="2026-03-03T08:34:39.155" v="1748"/>
        <pc:sldMkLst>
          <pc:docMk/>
          <pc:sldMk cId="3436333258" sldId="343"/>
        </pc:sldMkLst>
        <pc:spChg chg="add mod">
          <ac:chgData name="Aurelie Louguet" userId="ee3c86a0-ed1b-4dcf-ae4e-a23fca12aab3" providerId="ADAL" clId="{B7942EF0-EF97-40FC-B3DC-8D8E99BFE0D7}" dt="2026-03-03T08:34:39.155" v="1748"/>
          <ac:spMkLst>
            <pc:docMk/>
            <pc:sldMk cId="3436333258" sldId="343"/>
            <ac:spMk id="4" creationId="{49C8F81B-2A10-616F-3A91-7D3BCCC05811}"/>
          </ac:spMkLst>
        </pc:spChg>
        <pc:spChg chg="add mod">
          <ac:chgData name="Aurelie Louguet" userId="ee3c86a0-ed1b-4dcf-ae4e-a23fca12aab3" providerId="ADAL" clId="{B7942EF0-EF97-40FC-B3DC-8D8E99BFE0D7}" dt="2026-03-03T08:34:39.155" v="1748"/>
          <ac:spMkLst>
            <pc:docMk/>
            <pc:sldMk cId="3436333258" sldId="343"/>
            <ac:spMk id="7" creationId="{720D0111-5C27-FBD0-32C9-E5A6FAE3C291}"/>
          </ac:spMkLst>
        </pc:spChg>
        <pc:spChg chg="add mod">
          <ac:chgData name="Aurelie Louguet" userId="ee3c86a0-ed1b-4dcf-ae4e-a23fca12aab3" providerId="ADAL" clId="{B7942EF0-EF97-40FC-B3DC-8D8E99BFE0D7}" dt="2026-03-03T08:34:39.155" v="1748"/>
          <ac:spMkLst>
            <pc:docMk/>
            <pc:sldMk cId="3436333258" sldId="343"/>
            <ac:spMk id="8" creationId="{6ABFDC02-73B7-AA01-DA8E-09B22181E9DC}"/>
          </ac:spMkLst>
        </pc:spChg>
        <pc:spChg chg="add mod">
          <ac:chgData name="Aurelie Louguet" userId="ee3c86a0-ed1b-4dcf-ae4e-a23fca12aab3" providerId="ADAL" clId="{B7942EF0-EF97-40FC-B3DC-8D8E99BFE0D7}" dt="2026-03-03T08:34:39.155" v="1748"/>
          <ac:spMkLst>
            <pc:docMk/>
            <pc:sldMk cId="3436333258" sldId="343"/>
            <ac:spMk id="9" creationId="{2278E696-19C9-E78C-CA6A-7AFB255B634D}"/>
          </ac:spMkLst>
        </pc:spChg>
        <pc:picChg chg="add mod">
          <ac:chgData name="Aurelie Louguet" userId="ee3c86a0-ed1b-4dcf-ae4e-a23fca12aab3" providerId="ADAL" clId="{B7942EF0-EF97-40FC-B3DC-8D8E99BFE0D7}" dt="2026-03-03T08:34:39.155" v="1748"/>
          <ac:picMkLst>
            <pc:docMk/>
            <pc:sldMk cId="3436333258" sldId="343"/>
            <ac:picMk id="5" creationId="{3D6B9AC0-1C7F-BB75-E35B-E37C3AE9FFE5}"/>
          </ac:picMkLst>
        </pc:picChg>
      </pc:sldChg>
      <pc:sldChg chg="del">
        <pc:chgData name="Aurelie Louguet" userId="ee3c86a0-ed1b-4dcf-ae4e-a23fca12aab3" providerId="ADAL" clId="{B7942EF0-EF97-40FC-B3DC-8D8E99BFE0D7}" dt="2026-03-03T07:45:26.437" v="108" actId="47"/>
        <pc:sldMkLst>
          <pc:docMk/>
          <pc:sldMk cId="3578930848" sldId="344"/>
        </pc:sldMkLst>
      </pc:sldChg>
      <pc:sldChg chg="addSp modSp mod">
        <pc:chgData name="Aurelie Louguet" userId="ee3c86a0-ed1b-4dcf-ae4e-a23fca12aab3" providerId="ADAL" clId="{B7942EF0-EF97-40FC-B3DC-8D8E99BFE0D7}" dt="2026-03-03T08:34:46.355" v="1750"/>
        <pc:sldMkLst>
          <pc:docMk/>
          <pc:sldMk cId="879070231" sldId="345"/>
        </pc:sldMkLst>
        <pc:spChg chg="add mod">
          <ac:chgData name="Aurelie Louguet" userId="ee3c86a0-ed1b-4dcf-ae4e-a23fca12aab3" providerId="ADAL" clId="{B7942EF0-EF97-40FC-B3DC-8D8E99BFE0D7}" dt="2026-03-03T08:34:46.355" v="1750"/>
          <ac:spMkLst>
            <pc:docMk/>
            <pc:sldMk cId="879070231" sldId="345"/>
            <ac:spMk id="2" creationId="{BA255CF9-11EA-D31E-CB6F-90AE818211EA}"/>
          </ac:spMkLst>
        </pc:spChg>
        <pc:spChg chg="add mod">
          <ac:chgData name="Aurelie Louguet" userId="ee3c86a0-ed1b-4dcf-ae4e-a23fca12aab3" providerId="ADAL" clId="{B7942EF0-EF97-40FC-B3DC-8D8E99BFE0D7}" dt="2026-03-03T08:34:46.355" v="1750"/>
          <ac:spMkLst>
            <pc:docMk/>
            <pc:sldMk cId="879070231" sldId="345"/>
            <ac:spMk id="4" creationId="{8697D6B8-3C02-8454-BE96-89229EDFD641}"/>
          </ac:spMkLst>
        </pc:spChg>
        <pc:spChg chg="mod">
          <ac:chgData name="Aurelie Louguet" userId="ee3c86a0-ed1b-4dcf-ae4e-a23fca12aab3" providerId="ADAL" clId="{B7942EF0-EF97-40FC-B3DC-8D8E99BFE0D7}" dt="2026-03-03T08:30:36.532" v="1693" actId="108"/>
          <ac:spMkLst>
            <pc:docMk/>
            <pc:sldMk cId="879070231" sldId="345"/>
            <ac:spMk id="5" creationId="{E2021193-CB2F-88A9-B377-DE1A783BEF3B}"/>
          </ac:spMkLst>
        </pc:spChg>
        <pc:spChg chg="add mod">
          <ac:chgData name="Aurelie Louguet" userId="ee3c86a0-ed1b-4dcf-ae4e-a23fca12aab3" providerId="ADAL" clId="{B7942EF0-EF97-40FC-B3DC-8D8E99BFE0D7}" dt="2026-03-03T08:34:46.355" v="1750"/>
          <ac:spMkLst>
            <pc:docMk/>
            <pc:sldMk cId="879070231" sldId="345"/>
            <ac:spMk id="7" creationId="{C986723C-80A2-D621-2A4E-6EEDD86AEFE5}"/>
          </ac:spMkLst>
        </pc:spChg>
        <pc:spChg chg="add mod">
          <ac:chgData name="Aurelie Louguet" userId="ee3c86a0-ed1b-4dcf-ae4e-a23fca12aab3" providerId="ADAL" clId="{B7942EF0-EF97-40FC-B3DC-8D8E99BFE0D7}" dt="2026-03-03T08:34:46.355" v="1750"/>
          <ac:spMkLst>
            <pc:docMk/>
            <pc:sldMk cId="879070231" sldId="345"/>
            <ac:spMk id="8" creationId="{248BDA43-BD1B-0769-E897-4D0E884F4F4F}"/>
          </ac:spMkLst>
        </pc:spChg>
        <pc:picChg chg="add mod">
          <ac:chgData name="Aurelie Louguet" userId="ee3c86a0-ed1b-4dcf-ae4e-a23fca12aab3" providerId="ADAL" clId="{B7942EF0-EF97-40FC-B3DC-8D8E99BFE0D7}" dt="2026-03-03T08:34:46.355" v="1750"/>
          <ac:picMkLst>
            <pc:docMk/>
            <pc:sldMk cId="879070231" sldId="345"/>
            <ac:picMk id="3" creationId="{CA956E88-AD03-327B-6267-30397F11C1BD}"/>
          </ac:picMkLst>
        </pc:picChg>
      </pc:sldChg>
      <pc:sldChg chg="del">
        <pc:chgData name="Aurelie Louguet" userId="ee3c86a0-ed1b-4dcf-ae4e-a23fca12aab3" providerId="ADAL" clId="{B7942EF0-EF97-40FC-B3DC-8D8E99BFE0D7}" dt="2026-03-03T08:09:24.159" v="770" actId="2696"/>
        <pc:sldMkLst>
          <pc:docMk/>
          <pc:sldMk cId="1710886241" sldId="346"/>
        </pc:sldMkLst>
      </pc:sldChg>
      <pc:sldChg chg="delSp modSp add mod">
        <pc:chgData name="Aurelie Louguet" userId="ee3c86a0-ed1b-4dcf-ae4e-a23fca12aab3" providerId="ADAL" clId="{B7942EF0-EF97-40FC-B3DC-8D8E99BFE0D7}" dt="2026-03-03T08:26:42.748" v="1583" actId="20577"/>
        <pc:sldMkLst>
          <pc:docMk/>
          <pc:sldMk cId="4083536403" sldId="346"/>
        </pc:sldMkLst>
        <pc:spChg chg="mod">
          <ac:chgData name="Aurelie Louguet" userId="ee3c86a0-ed1b-4dcf-ae4e-a23fca12aab3" providerId="ADAL" clId="{B7942EF0-EF97-40FC-B3DC-8D8E99BFE0D7}" dt="2026-03-03T08:26:38.563" v="1581" actId="14100"/>
          <ac:spMkLst>
            <pc:docMk/>
            <pc:sldMk cId="4083536403" sldId="346"/>
            <ac:spMk id="4" creationId="{F4BF37E3-E4DF-DC52-E8BE-B024C6520A63}"/>
          </ac:spMkLst>
        </pc:spChg>
        <pc:spChg chg="mod">
          <ac:chgData name="Aurelie Louguet" userId="ee3c86a0-ed1b-4dcf-ae4e-a23fca12aab3" providerId="ADAL" clId="{B7942EF0-EF97-40FC-B3DC-8D8E99BFE0D7}" dt="2026-03-03T08:26:42.748" v="1583" actId="20577"/>
          <ac:spMkLst>
            <pc:docMk/>
            <pc:sldMk cId="4083536403" sldId="346"/>
            <ac:spMk id="7" creationId="{E27A2248-39C1-212C-968C-6A0A994C9D3D}"/>
          </ac:spMkLst>
        </pc:spChg>
        <pc:spChg chg="del mod">
          <ac:chgData name="Aurelie Louguet" userId="ee3c86a0-ed1b-4dcf-ae4e-a23fca12aab3" providerId="ADAL" clId="{B7942EF0-EF97-40FC-B3DC-8D8E99BFE0D7}" dt="2026-03-03T08:26:25.923" v="1576"/>
          <ac:spMkLst>
            <pc:docMk/>
            <pc:sldMk cId="4083536403" sldId="346"/>
            <ac:spMk id="8" creationId="{CC59B7A7-98A3-41E5-5180-3D28F531BDB0}"/>
          </ac:spMkLst>
        </pc:spChg>
        <pc:spChg chg="del mod">
          <ac:chgData name="Aurelie Louguet" userId="ee3c86a0-ed1b-4dcf-ae4e-a23fca12aab3" providerId="ADAL" clId="{B7942EF0-EF97-40FC-B3DC-8D8E99BFE0D7}" dt="2026-03-03T08:26:25.923" v="1574" actId="478"/>
          <ac:spMkLst>
            <pc:docMk/>
            <pc:sldMk cId="4083536403" sldId="346"/>
            <ac:spMk id="9" creationId="{FD4E29E5-73D0-6B20-43AD-BC57A83F83F2}"/>
          </ac:spMkLst>
        </pc:spChg>
      </pc:sldChg>
      <pc:sldChg chg="addSp delSp modSp mod ord">
        <pc:chgData name="Aurelie Louguet" userId="ee3c86a0-ed1b-4dcf-ae4e-a23fca12aab3" providerId="ADAL" clId="{B7942EF0-EF97-40FC-B3DC-8D8E99BFE0D7}" dt="2026-03-03T08:07:45.420" v="731" actId="207"/>
        <pc:sldMkLst>
          <pc:docMk/>
          <pc:sldMk cId="476168878" sldId="348"/>
        </pc:sldMkLst>
        <pc:spChg chg="mod">
          <ac:chgData name="Aurelie Louguet" userId="ee3c86a0-ed1b-4dcf-ae4e-a23fca12aab3" providerId="ADAL" clId="{B7942EF0-EF97-40FC-B3DC-8D8E99BFE0D7}" dt="2026-03-03T07:42:28.978" v="21" actId="20577"/>
          <ac:spMkLst>
            <pc:docMk/>
            <pc:sldMk cId="476168878" sldId="348"/>
            <ac:spMk id="4" creationId="{36F608FE-6476-15B2-6041-CC862D4A8878}"/>
          </ac:spMkLst>
        </pc:spChg>
        <pc:spChg chg="mod">
          <ac:chgData name="Aurelie Louguet" userId="ee3c86a0-ed1b-4dcf-ae4e-a23fca12aab3" providerId="ADAL" clId="{B7942EF0-EF97-40FC-B3DC-8D8E99BFE0D7}" dt="2026-03-03T07:48:42.328" v="143" actId="207"/>
          <ac:spMkLst>
            <pc:docMk/>
            <pc:sldMk cId="476168878" sldId="348"/>
            <ac:spMk id="5" creationId="{0C47EE13-E4E5-D2B0-DAB2-BD69E706E62E}"/>
          </ac:spMkLst>
        </pc:spChg>
        <pc:spChg chg="mod">
          <ac:chgData name="Aurelie Louguet" userId="ee3c86a0-ed1b-4dcf-ae4e-a23fca12aab3" providerId="ADAL" clId="{B7942EF0-EF97-40FC-B3DC-8D8E99BFE0D7}" dt="2026-03-03T07:48:56.868" v="148" actId="108"/>
          <ac:spMkLst>
            <pc:docMk/>
            <pc:sldMk cId="476168878" sldId="348"/>
            <ac:spMk id="7" creationId="{C32A7037-A735-90C7-4F6C-0C06547EE164}"/>
          </ac:spMkLst>
        </pc:spChg>
        <pc:spChg chg="mod">
          <ac:chgData name="Aurelie Louguet" userId="ee3c86a0-ed1b-4dcf-ae4e-a23fca12aab3" providerId="ADAL" clId="{B7942EF0-EF97-40FC-B3DC-8D8E99BFE0D7}" dt="2026-03-03T07:49:01.508" v="151" actId="108"/>
          <ac:spMkLst>
            <pc:docMk/>
            <pc:sldMk cId="476168878" sldId="348"/>
            <ac:spMk id="8" creationId="{CA751FD7-51BD-4FA8-7C91-DA89DA882ADC}"/>
          </ac:spMkLst>
        </pc:spChg>
        <pc:spChg chg="mod">
          <ac:chgData name="Aurelie Louguet" userId="ee3c86a0-ed1b-4dcf-ae4e-a23fca12aab3" providerId="ADAL" clId="{B7942EF0-EF97-40FC-B3DC-8D8E99BFE0D7}" dt="2026-03-03T07:49:03.946" v="152" actId="108"/>
          <ac:spMkLst>
            <pc:docMk/>
            <pc:sldMk cId="476168878" sldId="348"/>
            <ac:spMk id="10" creationId="{AFF269CB-DF38-B120-1F68-B0F559735D09}"/>
          </ac:spMkLst>
        </pc:spChg>
        <pc:spChg chg="add del mod">
          <ac:chgData name="Aurelie Louguet" userId="ee3c86a0-ed1b-4dcf-ae4e-a23fca12aab3" providerId="ADAL" clId="{B7942EF0-EF97-40FC-B3DC-8D8E99BFE0D7}" dt="2026-03-03T07:45:35.620" v="111" actId="478"/>
          <ac:spMkLst>
            <pc:docMk/>
            <pc:sldMk cId="476168878" sldId="348"/>
            <ac:spMk id="13" creationId="{158FD3C4-3C5D-8D1D-1E7C-B92A0D1D7095}"/>
          </ac:spMkLst>
        </pc:spChg>
        <pc:spChg chg="add del mod">
          <ac:chgData name="Aurelie Louguet" userId="ee3c86a0-ed1b-4dcf-ae4e-a23fca12aab3" providerId="ADAL" clId="{B7942EF0-EF97-40FC-B3DC-8D8E99BFE0D7}" dt="2026-03-03T07:45:33.779" v="110" actId="478"/>
          <ac:spMkLst>
            <pc:docMk/>
            <pc:sldMk cId="476168878" sldId="348"/>
            <ac:spMk id="14" creationId="{6DA2F62F-85E7-1A54-D77E-58BDAF1583A6}"/>
          </ac:spMkLst>
        </pc:spChg>
        <pc:spChg chg="mod">
          <ac:chgData name="Aurelie Louguet" userId="ee3c86a0-ed1b-4dcf-ae4e-a23fca12aab3" providerId="ADAL" clId="{B7942EF0-EF97-40FC-B3DC-8D8E99BFE0D7}" dt="2026-03-03T07:48:25.764" v="140" actId="207"/>
          <ac:spMkLst>
            <pc:docMk/>
            <pc:sldMk cId="476168878" sldId="348"/>
            <ac:spMk id="15" creationId="{A8C15D89-9166-67DB-E432-01CD487340BF}"/>
          </ac:spMkLst>
        </pc:spChg>
        <pc:spChg chg="mod">
          <ac:chgData name="Aurelie Louguet" userId="ee3c86a0-ed1b-4dcf-ae4e-a23fca12aab3" providerId="ADAL" clId="{B7942EF0-EF97-40FC-B3DC-8D8E99BFE0D7}" dt="2026-03-03T07:48:28.275" v="141" actId="207"/>
          <ac:spMkLst>
            <pc:docMk/>
            <pc:sldMk cId="476168878" sldId="348"/>
            <ac:spMk id="16" creationId="{01AD9B81-06A5-2606-684E-39EB0E8648C6}"/>
          </ac:spMkLst>
        </pc:spChg>
        <pc:spChg chg="add del mod">
          <ac:chgData name="Aurelie Louguet" userId="ee3c86a0-ed1b-4dcf-ae4e-a23fca12aab3" providerId="ADAL" clId="{B7942EF0-EF97-40FC-B3DC-8D8E99BFE0D7}" dt="2026-03-03T07:45:32.358" v="109" actId="478"/>
          <ac:spMkLst>
            <pc:docMk/>
            <pc:sldMk cId="476168878" sldId="348"/>
            <ac:spMk id="17" creationId="{CCE70700-C141-529F-CF01-CEE1DB59AB5E}"/>
          </ac:spMkLst>
        </pc:spChg>
        <pc:spChg chg="add mod ord">
          <ac:chgData name="Aurelie Louguet" userId="ee3c86a0-ed1b-4dcf-ae4e-a23fca12aab3" providerId="ADAL" clId="{B7942EF0-EF97-40FC-B3DC-8D8E99BFE0D7}" dt="2026-03-03T08:00:23.898" v="571" actId="1076"/>
          <ac:spMkLst>
            <pc:docMk/>
            <pc:sldMk cId="476168878" sldId="348"/>
            <ac:spMk id="18" creationId="{00307E1E-7526-1583-9426-FF86459ECBB8}"/>
          </ac:spMkLst>
        </pc:spChg>
        <pc:spChg chg="add del mod">
          <ac:chgData name="Aurelie Louguet" userId="ee3c86a0-ed1b-4dcf-ae4e-a23fca12aab3" providerId="ADAL" clId="{B7942EF0-EF97-40FC-B3DC-8D8E99BFE0D7}" dt="2026-03-03T07:53:46.515" v="276"/>
          <ac:spMkLst>
            <pc:docMk/>
            <pc:sldMk cId="476168878" sldId="348"/>
            <ac:spMk id="19" creationId="{22C682D8-AF83-E2C4-DC11-CC528571EBB8}"/>
          </ac:spMkLst>
        </pc:spChg>
        <pc:spChg chg="add mod">
          <ac:chgData name="Aurelie Louguet" userId="ee3c86a0-ed1b-4dcf-ae4e-a23fca12aab3" providerId="ADAL" clId="{B7942EF0-EF97-40FC-B3DC-8D8E99BFE0D7}" dt="2026-03-03T08:00:23.898" v="571" actId="1076"/>
          <ac:spMkLst>
            <pc:docMk/>
            <pc:sldMk cId="476168878" sldId="348"/>
            <ac:spMk id="20" creationId="{872B02FD-B54A-2E41-0CF9-98E1E06FCBB3}"/>
          </ac:spMkLst>
        </pc:spChg>
        <pc:spChg chg="add mod ord">
          <ac:chgData name="Aurelie Louguet" userId="ee3c86a0-ed1b-4dcf-ae4e-a23fca12aab3" providerId="ADAL" clId="{B7942EF0-EF97-40FC-B3DC-8D8E99BFE0D7}" dt="2026-03-03T08:00:23.898" v="571" actId="1076"/>
          <ac:spMkLst>
            <pc:docMk/>
            <pc:sldMk cId="476168878" sldId="348"/>
            <ac:spMk id="26" creationId="{F684B3A8-637E-6C01-96D7-1B8F1E2AE007}"/>
          </ac:spMkLst>
        </pc:spChg>
        <pc:spChg chg="add mod">
          <ac:chgData name="Aurelie Louguet" userId="ee3c86a0-ed1b-4dcf-ae4e-a23fca12aab3" providerId="ADAL" clId="{B7942EF0-EF97-40FC-B3DC-8D8E99BFE0D7}" dt="2026-03-03T08:00:23.898" v="571" actId="1076"/>
          <ac:spMkLst>
            <pc:docMk/>
            <pc:sldMk cId="476168878" sldId="348"/>
            <ac:spMk id="27" creationId="{E413772D-21AA-AD17-A55C-B55C9D4D3FCD}"/>
          </ac:spMkLst>
        </pc:spChg>
        <pc:spChg chg="add mod ord">
          <ac:chgData name="Aurelie Louguet" userId="ee3c86a0-ed1b-4dcf-ae4e-a23fca12aab3" providerId="ADAL" clId="{B7942EF0-EF97-40FC-B3DC-8D8E99BFE0D7}" dt="2026-03-03T08:00:23.898" v="571" actId="1076"/>
          <ac:spMkLst>
            <pc:docMk/>
            <pc:sldMk cId="476168878" sldId="348"/>
            <ac:spMk id="30" creationId="{19EA5B6E-2690-8419-CB07-21B1D262D255}"/>
          </ac:spMkLst>
        </pc:spChg>
        <pc:spChg chg="add mod ord">
          <ac:chgData name="Aurelie Louguet" userId="ee3c86a0-ed1b-4dcf-ae4e-a23fca12aab3" providerId="ADAL" clId="{B7942EF0-EF97-40FC-B3DC-8D8E99BFE0D7}" dt="2026-03-03T08:01:26.439" v="588" actId="207"/>
          <ac:spMkLst>
            <pc:docMk/>
            <pc:sldMk cId="476168878" sldId="348"/>
            <ac:spMk id="31" creationId="{069221B5-2690-39E5-5B18-A7900D3ECEC7}"/>
          </ac:spMkLst>
        </pc:spChg>
        <pc:spChg chg="add mod ord">
          <ac:chgData name="Aurelie Louguet" userId="ee3c86a0-ed1b-4dcf-ae4e-a23fca12aab3" providerId="ADAL" clId="{B7942EF0-EF97-40FC-B3DC-8D8E99BFE0D7}" dt="2026-03-03T08:00:23.898" v="571" actId="1076"/>
          <ac:spMkLst>
            <pc:docMk/>
            <pc:sldMk cId="476168878" sldId="348"/>
            <ac:spMk id="32" creationId="{D8C14EFE-5D6F-01F4-2F5B-D4ABFCF61F7F}"/>
          </ac:spMkLst>
        </pc:spChg>
        <pc:spChg chg="add mod ord">
          <ac:chgData name="Aurelie Louguet" userId="ee3c86a0-ed1b-4dcf-ae4e-a23fca12aab3" providerId="ADAL" clId="{B7942EF0-EF97-40FC-B3DC-8D8E99BFE0D7}" dt="2026-03-03T08:05:15.469" v="669" actId="14100"/>
          <ac:spMkLst>
            <pc:docMk/>
            <pc:sldMk cId="476168878" sldId="348"/>
            <ac:spMk id="33" creationId="{697FA0E6-3622-E444-E6A2-22BDDF32AAD9}"/>
          </ac:spMkLst>
        </pc:spChg>
        <pc:spChg chg="add del mod">
          <ac:chgData name="Aurelie Louguet" userId="ee3c86a0-ed1b-4dcf-ae4e-a23fca12aab3" providerId="ADAL" clId="{B7942EF0-EF97-40FC-B3DC-8D8E99BFE0D7}" dt="2026-03-03T07:57:41.400" v="391" actId="478"/>
          <ac:spMkLst>
            <pc:docMk/>
            <pc:sldMk cId="476168878" sldId="348"/>
            <ac:spMk id="34" creationId="{F95DFDB9-1AC0-1B2B-7256-213DF6CA65B9}"/>
          </ac:spMkLst>
        </pc:spChg>
        <pc:spChg chg="add del mod">
          <ac:chgData name="Aurelie Louguet" userId="ee3c86a0-ed1b-4dcf-ae4e-a23fca12aab3" providerId="ADAL" clId="{B7942EF0-EF97-40FC-B3DC-8D8E99BFE0D7}" dt="2026-03-03T07:58:50.470" v="455" actId="478"/>
          <ac:spMkLst>
            <pc:docMk/>
            <pc:sldMk cId="476168878" sldId="348"/>
            <ac:spMk id="35" creationId="{18E7C443-2593-AD11-112A-A6C851C5A109}"/>
          </ac:spMkLst>
        </pc:spChg>
        <pc:spChg chg="add del mod">
          <ac:chgData name="Aurelie Louguet" userId="ee3c86a0-ed1b-4dcf-ae4e-a23fca12aab3" providerId="ADAL" clId="{B7942EF0-EF97-40FC-B3DC-8D8E99BFE0D7}" dt="2026-03-03T08:05:03.734" v="665" actId="478"/>
          <ac:spMkLst>
            <pc:docMk/>
            <pc:sldMk cId="476168878" sldId="348"/>
            <ac:spMk id="42" creationId="{4F10FD55-3D4F-B2B3-94BA-D4F3FA76A312}"/>
          </ac:spMkLst>
        </pc:spChg>
        <pc:spChg chg="add mod">
          <ac:chgData name="Aurelie Louguet" userId="ee3c86a0-ed1b-4dcf-ae4e-a23fca12aab3" providerId="ADAL" clId="{B7942EF0-EF97-40FC-B3DC-8D8E99BFE0D7}" dt="2026-03-03T08:07:45.420" v="731" actId="207"/>
          <ac:spMkLst>
            <pc:docMk/>
            <pc:sldMk cId="476168878" sldId="348"/>
            <ac:spMk id="43" creationId="{E8B85E40-DC16-DC5F-59ED-7811A0F04704}"/>
          </ac:spMkLst>
        </pc:spChg>
        <pc:spChg chg="mod">
          <ac:chgData name="Aurelie Louguet" userId="ee3c86a0-ed1b-4dcf-ae4e-a23fca12aab3" providerId="ADAL" clId="{B7942EF0-EF97-40FC-B3DC-8D8E99BFE0D7}" dt="2026-03-03T07:48:05.415" v="134" actId="207"/>
          <ac:spMkLst>
            <pc:docMk/>
            <pc:sldMk cId="476168878" sldId="348"/>
            <ac:spMk id="65" creationId="{16456CC2-A411-AEAD-AE78-4ED2AD7BAD5A}"/>
          </ac:spMkLst>
        </pc:spChg>
        <pc:spChg chg="mod">
          <ac:chgData name="Aurelie Louguet" userId="ee3c86a0-ed1b-4dcf-ae4e-a23fca12aab3" providerId="ADAL" clId="{B7942EF0-EF97-40FC-B3DC-8D8E99BFE0D7}" dt="2026-03-03T07:49:15.006" v="159" actId="20577"/>
          <ac:spMkLst>
            <pc:docMk/>
            <pc:sldMk cId="476168878" sldId="348"/>
            <ac:spMk id="79" creationId="{6A78F11F-64C9-0227-3663-4193F4A7366B}"/>
          </ac:spMkLst>
        </pc:spChg>
        <pc:spChg chg="mod">
          <ac:chgData name="Aurelie Louguet" userId="ee3c86a0-ed1b-4dcf-ae4e-a23fca12aab3" providerId="ADAL" clId="{B7942EF0-EF97-40FC-B3DC-8D8E99BFE0D7}" dt="2026-03-03T07:48:18.688" v="137" actId="207"/>
          <ac:spMkLst>
            <pc:docMk/>
            <pc:sldMk cId="476168878" sldId="348"/>
            <ac:spMk id="81" creationId="{579D5CCB-E63C-36AE-F072-B5E51CF7CCD3}"/>
          </ac:spMkLst>
        </pc:spChg>
        <pc:grpChg chg="del">
          <ac:chgData name="Aurelie Louguet" userId="ee3c86a0-ed1b-4dcf-ae4e-a23fca12aab3" providerId="ADAL" clId="{B7942EF0-EF97-40FC-B3DC-8D8E99BFE0D7}" dt="2026-03-03T07:49:32.246" v="161" actId="21"/>
          <ac:grpSpMkLst>
            <pc:docMk/>
            <pc:sldMk cId="476168878" sldId="348"/>
            <ac:grpSpMk id="29" creationId="{C9CDDB6F-27D7-0F44-4375-8BF883827592}"/>
          </ac:grpSpMkLst>
        </pc:grpChg>
        <pc:picChg chg="mod ord">
          <ac:chgData name="Aurelie Louguet" userId="ee3c86a0-ed1b-4dcf-ae4e-a23fca12aab3" providerId="ADAL" clId="{B7942EF0-EF97-40FC-B3DC-8D8E99BFE0D7}" dt="2026-03-03T07:56:34.578" v="369" actId="167"/>
          <ac:picMkLst>
            <pc:docMk/>
            <pc:sldMk cId="476168878" sldId="348"/>
            <ac:picMk id="6" creationId="{5A63459F-EAFD-9658-B420-3FC179281231}"/>
          </ac:picMkLst>
        </pc:picChg>
        <pc:picChg chg="del mod">
          <ac:chgData name="Aurelie Louguet" userId="ee3c86a0-ed1b-4dcf-ae4e-a23fca12aab3" providerId="ADAL" clId="{B7942EF0-EF97-40FC-B3DC-8D8E99BFE0D7}" dt="2026-03-03T08:04:01.062" v="641" actId="478"/>
          <ac:picMkLst>
            <pc:docMk/>
            <pc:sldMk cId="476168878" sldId="348"/>
            <ac:picMk id="23" creationId="{92DD8008-E9B5-0F9B-C2A8-48671CA88298}"/>
          </ac:picMkLst>
        </pc:picChg>
        <pc:picChg chg="mod">
          <ac:chgData name="Aurelie Louguet" userId="ee3c86a0-ed1b-4dcf-ae4e-a23fca12aab3" providerId="ADAL" clId="{B7942EF0-EF97-40FC-B3DC-8D8E99BFE0D7}" dt="2026-03-03T07:44:32.903" v="103" actId="1036"/>
          <ac:picMkLst>
            <pc:docMk/>
            <pc:sldMk cId="476168878" sldId="348"/>
            <ac:picMk id="28" creationId="{CB2551B2-D53A-2BF4-7B35-9DD938A87318}"/>
          </ac:picMkLst>
        </pc:picChg>
        <pc:picChg chg="mod">
          <ac:chgData name="Aurelie Louguet" userId="ee3c86a0-ed1b-4dcf-ae4e-a23fca12aab3" providerId="ADAL" clId="{B7942EF0-EF97-40FC-B3DC-8D8E99BFE0D7}" dt="2026-03-03T08:04:31.186" v="659" actId="1036"/>
          <ac:picMkLst>
            <pc:docMk/>
            <pc:sldMk cId="476168878" sldId="348"/>
            <ac:picMk id="41" creationId="{CA9A4028-7584-B8B8-5FEC-56EB69FC4B19}"/>
          </ac:picMkLst>
        </pc:picChg>
        <pc:picChg chg="del mod">
          <ac:chgData name="Aurelie Louguet" userId="ee3c86a0-ed1b-4dcf-ae4e-a23fca12aab3" providerId="ADAL" clId="{B7942EF0-EF97-40FC-B3DC-8D8E99BFE0D7}" dt="2026-03-03T07:49:32.246" v="161" actId="21"/>
          <ac:picMkLst>
            <pc:docMk/>
            <pc:sldMk cId="476168878" sldId="348"/>
            <ac:picMk id="64" creationId="{F74882A3-9094-8001-4770-1A83888C2245}"/>
          </ac:picMkLst>
        </pc:picChg>
        <pc:picChg chg="del mod">
          <ac:chgData name="Aurelie Louguet" userId="ee3c86a0-ed1b-4dcf-ae4e-a23fca12aab3" providerId="ADAL" clId="{B7942EF0-EF97-40FC-B3DC-8D8E99BFE0D7}" dt="2026-03-03T07:49:32.246" v="161" actId="21"/>
          <ac:picMkLst>
            <pc:docMk/>
            <pc:sldMk cId="476168878" sldId="348"/>
            <ac:picMk id="78" creationId="{EDCCA442-DE2F-9377-E5A0-1991873715E2}"/>
          </ac:picMkLst>
        </pc:picChg>
        <pc:picChg chg="del mod">
          <ac:chgData name="Aurelie Louguet" userId="ee3c86a0-ed1b-4dcf-ae4e-a23fca12aab3" providerId="ADAL" clId="{B7942EF0-EF97-40FC-B3DC-8D8E99BFE0D7}" dt="2026-03-03T07:49:32.246" v="161" actId="21"/>
          <ac:picMkLst>
            <pc:docMk/>
            <pc:sldMk cId="476168878" sldId="348"/>
            <ac:picMk id="86" creationId="{85825673-E07F-D8AB-9205-508710B7A74F}"/>
          </ac:picMkLst>
        </pc:picChg>
        <pc:cxnChg chg="mod">
          <ac:chgData name="Aurelie Louguet" userId="ee3c86a0-ed1b-4dcf-ae4e-a23fca12aab3" providerId="ADAL" clId="{B7942EF0-EF97-40FC-B3DC-8D8E99BFE0D7}" dt="2026-03-03T07:49:32.246" v="161" actId="21"/>
          <ac:cxnSpMkLst>
            <pc:docMk/>
            <pc:sldMk cId="476168878" sldId="348"/>
            <ac:cxnSpMk id="12" creationId="{BED8AE71-5DB7-9154-750A-75BD887F963E}"/>
          </ac:cxnSpMkLst>
        </pc:cxnChg>
        <pc:cxnChg chg="add del mod">
          <ac:chgData name="Aurelie Louguet" userId="ee3c86a0-ed1b-4dcf-ae4e-a23fca12aab3" providerId="ADAL" clId="{B7942EF0-EF97-40FC-B3DC-8D8E99BFE0D7}" dt="2026-03-03T07:53:46.510" v="274" actId="478"/>
          <ac:cxnSpMkLst>
            <pc:docMk/>
            <pc:sldMk cId="476168878" sldId="348"/>
            <ac:cxnSpMk id="25" creationId="{A37D9F5C-A668-013F-D4EF-449915C07DDB}"/>
          </ac:cxnSpMkLst>
        </pc:cxnChg>
        <pc:cxnChg chg="add del mod">
          <ac:chgData name="Aurelie Louguet" userId="ee3c86a0-ed1b-4dcf-ae4e-a23fca12aab3" providerId="ADAL" clId="{B7942EF0-EF97-40FC-B3DC-8D8E99BFE0D7}" dt="2026-03-03T08:01:35.319" v="589" actId="478"/>
          <ac:cxnSpMkLst>
            <pc:docMk/>
            <pc:sldMk cId="476168878" sldId="348"/>
            <ac:cxnSpMk id="37" creationId="{F3D58E91-2B4E-639F-F07A-E319899378E4}"/>
          </ac:cxnSpMkLst>
        </pc:cxnChg>
        <pc:cxnChg chg="add del mod">
          <ac:chgData name="Aurelie Louguet" userId="ee3c86a0-ed1b-4dcf-ae4e-a23fca12aab3" providerId="ADAL" clId="{B7942EF0-EF97-40FC-B3DC-8D8E99BFE0D7}" dt="2026-03-03T08:01:37.363" v="590" actId="478"/>
          <ac:cxnSpMkLst>
            <pc:docMk/>
            <pc:sldMk cId="476168878" sldId="348"/>
            <ac:cxnSpMk id="38" creationId="{58DBA405-4C0E-4624-403E-16732DB4ECA5}"/>
          </ac:cxnSpMkLst>
        </pc:cxnChg>
        <pc:cxnChg chg="mod">
          <ac:chgData name="Aurelie Louguet" userId="ee3c86a0-ed1b-4dcf-ae4e-a23fca12aab3" providerId="ADAL" clId="{B7942EF0-EF97-40FC-B3DC-8D8E99BFE0D7}" dt="2026-03-03T07:49:32.246" v="161" actId="21"/>
          <ac:cxnSpMkLst>
            <pc:docMk/>
            <pc:sldMk cId="476168878" sldId="348"/>
            <ac:cxnSpMk id="66" creationId="{A10091B7-5EBB-B217-672B-696E0600DFF4}"/>
          </ac:cxnSpMkLst>
        </pc:cxnChg>
      </pc:sldChg>
      <pc:sldChg chg="addSp delSp modSp mod">
        <pc:chgData name="Aurelie Louguet" userId="ee3c86a0-ed1b-4dcf-ae4e-a23fca12aab3" providerId="ADAL" clId="{B7942EF0-EF97-40FC-B3DC-8D8E99BFE0D7}" dt="2026-03-03T09:25:34.773" v="1943" actId="20577"/>
        <pc:sldMkLst>
          <pc:docMk/>
          <pc:sldMk cId="2869445287" sldId="349"/>
        </pc:sldMkLst>
        <pc:spChg chg="mod">
          <ac:chgData name="Aurelie Louguet" userId="ee3c86a0-ed1b-4dcf-ae4e-a23fca12aab3" providerId="ADAL" clId="{B7942EF0-EF97-40FC-B3DC-8D8E99BFE0D7}" dt="2026-03-03T09:25:23.499" v="1932" actId="20577"/>
          <ac:spMkLst>
            <pc:docMk/>
            <pc:sldMk cId="2869445287" sldId="349"/>
            <ac:spMk id="2" creationId="{F2CF2B2C-DE05-0C61-D9FE-8D35EA99F60F}"/>
          </ac:spMkLst>
        </pc:spChg>
        <pc:spChg chg="mod">
          <ac:chgData name="Aurelie Louguet" userId="ee3c86a0-ed1b-4dcf-ae4e-a23fca12aab3" providerId="ADAL" clId="{B7942EF0-EF97-40FC-B3DC-8D8E99BFE0D7}" dt="2026-03-03T08:31:17.321" v="1702" actId="108"/>
          <ac:spMkLst>
            <pc:docMk/>
            <pc:sldMk cId="2869445287" sldId="349"/>
            <ac:spMk id="3" creationId="{1E7AB887-31F6-AD30-C730-9A4983149772}"/>
          </ac:spMkLst>
        </pc:spChg>
        <pc:spChg chg="del">
          <ac:chgData name="Aurelie Louguet" userId="ee3c86a0-ed1b-4dcf-ae4e-a23fca12aab3" providerId="ADAL" clId="{B7942EF0-EF97-40FC-B3DC-8D8E99BFE0D7}" dt="2026-03-03T08:25:01.598" v="1552" actId="478"/>
          <ac:spMkLst>
            <pc:docMk/>
            <pc:sldMk cId="2869445287" sldId="349"/>
            <ac:spMk id="4" creationId="{BAB8DD62-C082-BEC6-472F-577DF61EADAB}"/>
          </ac:spMkLst>
        </pc:spChg>
        <pc:spChg chg="del mod">
          <ac:chgData name="Aurelie Louguet" userId="ee3c86a0-ed1b-4dcf-ae4e-a23fca12aab3" providerId="ADAL" clId="{B7942EF0-EF97-40FC-B3DC-8D8E99BFE0D7}" dt="2026-03-03T08:25:38.069" v="1560" actId="478"/>
          <ac:spMkLst>
            <pc:docMk/>
            <pc:sldMk cId="2869445287" sldId="349"/>
            <ac:spMk id="8" creationId="{76D0A613-9B40-1437-0E8F-89932BA92ECA}"/>
          </ac:spMkLst>
        </pc:spChg>
        <pc:spChg chg="del">
          <ac:chgData name="Aurelie Louguet" userId="ee3c86a0-ed1b-4dcf-ae4e-a23fca12aab3" providerId="ADAL" clId="{B7942EF0-EF97-40FC-B3DC-8D8E99BFE0D7}" dt="2026-03-03T08:25:34.038" v="1558" actId="478"/>
          <ac:spMkLst>
            <pc:docMk/>
            <pc:sldMk cId="2869445287" sldId="349"/>
            <ac:spMk id="10" creationId="{9AFC2D0C-F21E-BDC1-9321-7C5A74A9A357}"/>
          </ac:spMkLst>
        </pc:spChg>
        <pc:spChg chg="del">
          <ac:chgData name="Aurelie Louguet" userId="ee3c86a0-ed1b-4dcf-ae4e-a23fca12aab3" providerId="ADAL" clId="{B7942EF0-EF97-40FC-B3DC-8D8E99BFE0D7}" dt="2026-03-03T08:25:41.038" v="1561" actId="478"/>
          <ac:spMkLst>
            <pc:docMk/>
            <pc:sldMk cId="2869445287" sldId="349"/>
            <ac:spMk id="11" creationId="{482E6AF9-FCD3-01CF-CCE6-83B542D8B753}"/>
          </ac:spMkLst>
        </pc:spChg>
        <pc:spChg chg="del">
          <ac:chgData name="Aurelie Louguet" userId="ee3c86a0-ed1b-4dcf-ae4e-a23fca12aab3" providerId="ADAL" clId="{B7942EF0-EF97-40FC-B3DC-8D8E99BFE0D7}" dt="2026-03-03T08:25:42.777" v="1562" actId="478"/>
          <ac:spMkLst>
            <pc:docMk/>
            <pc:sldMk cId="2869445287" sldId="349"/>
            <ac:spMk id="12" creationId="{DCABEDD0-BCF8-1AEC-2A9D-DCEFFB065E08}"/>
          </ac:spMkLst>
        </pc:spChg>
        <pc:spChg chg="add del mod">
          <ac:chgData name="Aurelie Louguet" userId="ee3c86a0-ed1b-4dcf-ae4e-a23fca12aab3" providerId="ADAL" clId="{B7942EF0-EF97-40FC-B3DC-8D8E99BFE0D7}" dt="2026-03-03T09:25:17.943" v="1929"/>
          <ac:spMkLst>
            <pc:docMk/>
            <pc:sldMk cId="2869445287" sldId="349"/>
            <ac:spMk id="14" creationId="{E6917C5F-2AB0-CDC4-CFB2-84942A36945B}"/>
          </ac:spMkLst>
        </pc:spChg>
        <pc:spChg chg="add mod">
          <ac:chgData name="Aurelie Louguet" userId="ee3c86a0-ed1b-4dcf-ae4e-a23fca12aab3" providerId="ADAL" clId="{B7942EF0-EF97-40FC-B3DC-8D8E99BFE0D7}" dt="2026-03-03T09:21:46.284" v="1808" actId="1076"/>
          <ac:spMkLst>
            <pc:docMk/>
            <pc:sldMk cId="2869445287" sldId="349"/>
            <ac:spMk id="15" creationId="{5DE60E61-CC71-3082-BC44-B6F95559D77E}"/>
          </ac:spMkLst>
        </pc:spChg>
        <pc:spChg chg="add mod">
          <ac:chgData name="Aurelie Louguet" userId="ee3c86a0-ed1b-4dcf-ae4e-a23fca12aab3" providerId="ADAL" clId="{B7942EF0-EF97-40FC-B3DC-8D8E99BFE0D7}" dt="2026-03-03T09:25:34.773" v="1943" actId="20577"/>
          <ac:spMkLst>
            <pc:docMk/>
            <pc:sldMk cId="2869445287" sldId="349"/>
            <ac:spMk id="18" creationId="{3AA972BD-98E8-FE3F-5224-344D3BC1A574}"/>
          </ac:spMkLst>
        </pc:spChg>
        <pc:picChg chg="mod">
          <ac:chgData name="Aurelie Louguet" userId="ee3c86a0-ed1b-4dcf-ae4e-a23fca12aab3" providerId="ADAL" clId="{B7942EF0-EF97-40FC-B3DC-8D8E99BFE0D7}" dt="2026-03-03T08:34:56.999" v="1752" actId="1076"/>
          <ac:picMkLst>
            <pc:docMk/>
            <pc:sldMk cId="2869445287" sldId="349"/>
            <ac:picMk id="5" creationId="{EA62C1F5-60E5-E31B-35A9-3EC3000D66DD}"/>
          </ac:picMkLst>
        </pc:picChg>
        <pc:picChg chg="add mod">
          <ac:chgData name="Aurelie Louguet" userId="ee3c86a0-ed1b-4dcf-ae4e-a23fca12aab3" providerId="ADAL" clId="{B7942EF0-EF97-40FC-B3DC-8D8E99BFE0D7}" dt="2026-03-03T09:20:49.243" v="1803" actId="14100"/>
          <ac:picMkLst>
            <pc:docMk/>
            <pc:sldMk cId="2869445287" sldId="349"/>
            <ac:picMk id="9" creationId="{6A2DC83D-29E1-3A50-72BD-97303A84137C}"/>
          </ac:picMkLst>
        </pc:picChg>
        <pc:cxnChg chg="add mod">
          <ac:chgData name="Aurelie Louguet" userId="ee3c86a0-ed1b-4dcf-ae4e-a23fca12aab3" providerId="ADAL" clId="{B7942EF0-EF97-40FC-B3DC-8D8E99BFE0D7}" dt="2026-03-03T09:21:59.151" v="1811" actId="208"/>
          <ac:cxnSpMkLst>
            <pc:docMk/>
            <pc:sldMk cId="2869445287" sldId="349"/>
            <ac:cxnSpMk id="17" creationId="{E86E0047-F242-441F-7490-5D6F58E61C1A}"/>
          </ac:cxnSpMkLst>
        </pc:cxnChg>
      </pc:sldChg>
      <pc:sldChg chg="addSp modSp add mod ord modShow">
        <pc:chgData name="Aurelie Louguet" userId="ee3c86a0-ed1b-4dcf-ae4e-a23fca12aab3" providerId="ADAL" clId="{B7942EF0-EF97-40FC-B3DC-8D8E99BFE0D7}" dt="2026-03-03T08:08:37.002" v="748" actId="729"/>
        <pc:sldMkLst>
          <pc:docMk/>
          <pc:sldMk cId="4290397013" sldId="350"/>
        </pc:sldMkLst>
        <pc:spChg chg="mod">
          <ac:chgData name="Aurelie Louguet" userId="ee3c86a0-ed1b-4dcf-ae4e-a23fca12aab3" providerId="ADAL" clId="{B7942EF0-EF97-40FC-B3DC-8D8E99BFE0D7}" dt="2026-03-03T08:03:37.419" v="635" actId="14861"/>
          <ac:spMkLst>
            <pc:docMk/>
            <pc:sldMk cId="4290397013" sldId="350"/>
            <ac:spMk id="5" creationId="{24BB957C-AEC1-7012-4B1E-C3119177C4E1}"/>
          </ac:spMkLst>
        </pc:spChg>
        <pc:spChg chg="mod">
          <ac:chgData name="Aurelie Louguet" userId="ee3c86a0-ed1b-4dcf-ae4e-a23fca12aab3" providerId="ADAL" clId="{B7942EF0-EF97-40FC-B3DC-8D8E99BFE0D7}" dt="2026-03-03T08:03:35.628" v="634" actId="14861"/>
          <ac:spMkLst>
            <pc:docMk/>
            <pc:sldMk cId="4290397013" sldId="350"/>
            <ac:spMk id="7" creationId="{7150D5E6-71FD-DB48-F47F-889CEA3525FD}"/>
          </ac:spMkLst>
        </pc:spChg>
        <pc:spChg chg="mod">
          <ac:chgData name="Aurelie Louguet" userId="ee3c86a0-ed1b-4dcf-ae4e-a23fca12aab3" providerId="ADAL" clId="{B7942EF0-EF97-40FC-B3DC-8D8E99BFE0D7}" dt="2026-03-03T08:03:32.843" v="633" actId="14861"/>
          <ac:spMkLst>
            <pc:docMk/>
            <pc:sldMk cId="4290397013" sldId="350"/>
            <ac:spMk id="8" creationId="{42F61616-DDB6-CFF9-F802-1FE58D97D3EC}"/>
          </ac:spMkLst>
        </pc:spChg>
        <pc:spChg chg="add mod">
          <ac:chgData name="Aurelie Louguet" userId="ee3c86a0-ed1b-4dcf-ae4e-a23fca12aab3" providerId="ADAL" clId="{B7942EF0-EF97-40FC-B3DC-8D8E99BFE0D7}" dt="2026-03-03T08:03:39.174" v="636" actId="14861"/>
          <ac:spMkLst>
            <pc:docMk/>
            <pc:sldMk cId="4290397013" sldId="350"/>
            <ac:spMk id="9" creationId="{CE0FADB8-6E4D-3D56-6D5A-A082568F703F}"/>
          </ac:spMkLst>
        </pc:spChg>
        <pc:spChg chg="mod">
          <ac:chgData name="Aurelie Louguet" userId="ee3c86a0-ed1b-4dcf-ae4e-a23fca12aab3" providerId="ADAL" clId="{B7942EF0-EF97-40FC-B3DC-8D8E99BFE0D7}" dt="2026-03-03T08:03:31.312" v="632" actId="14861"/>
          <ac:spMkLst>
            <pc:docMk/>
            <pc:sldMk cId="4290397013" sldId="350"/>
            <ac:spMk id="10" creationId="{0BDAF184-019C-F1AD-7C93-9CF2FD177857}"/>
          </ac:spMkLst>
        </pc:spChg>
        <pc:spChg chg="mod">
          <ac:chgData name="Aurelie Louguet" userId="ee3c86a0-ed1b-4dcf-ae4e-a23fca12aab3" providerId="ADAL" clId="{B7942EF0-EF97-40FC-B3DC-8D8E99BFE0D7}" dt="2026-03-03T08:02:39.753" v="615" actId="1076"/>
          <ac:spMkLst>
            <pc:docMk/>
            <pc:sldMk cId="4290397013" sldId="350"/>
            <ac:spMk id="16" creationId="{59F8D1F9-B9D7-F9C1-1E35-3542CA25FEEE}"/>
          </ac:spMkLst>
        </pc:spChg>
        <pc:spChg chg="mod">
          <ac:chgData name="Aurelie Louguet" userId="ee3c86a0-ed1b-4dcf-ae4e-a23fca12aab3" providerId="ADAL" clId="{B7942EF0-EF97-40FC-B3DC-8D8E99BFE0D7}" dt="2026-03-03T08:03:28.465" v="631" actId="14861"/>
          <ac:spMkLst>
            <pc:docMk/>
            <pc:sldMk cId="4290397013" sldId="350"/>
            <ac:spMk id="79" creationId="{5810778A-12FC-3358-65CC-4325F3966FCD}"/>
          </ac:spMkLst>
        </pc:spChg>
        <pc:picChg chg="mod">
          <ac:chgData name="Aurelie Louguet" userId="ee3c86a0-ed1b-4dcf-ae4e-a23fca12aab3" providerId="ADAL" clId="{B7942EF0-EF97-40FC-B3DC-8D8E99BFE0D7}" dt="2026-03-03T08:02:41.959" v="619" actId="1036"/>
          <ac:picMkLst>
            <pc:docMk/>
            <pc:sldMk cId="4290397013" sldId="350"/>
            <ac:picMk id="64" creationId="{ED6C1486-5B86-ACC4-0E93-0ECEBE3ACC3A}"/>
          </ac:picMkLst>
        </pc:picChg>
        <pc:cxnChg chg="mod">
          <ac:chgData name="Aurelie Louguet" userId="ee3c86a0-ed1b-4dcf-ae4e-a23fca12aab3" providerId="ADAL" clId="{B7942EF0-EF97-40FC-B3DC-8D8E99BFE0D7}" dt="2026-03-03T08:03:20.368" v="630" actId="208"/>
          <ac:cxnSpMkLst>
            <pc:docMk/>
            <pc:sldMk cId="4290397013" sldId="350"/>
            <ac:cxnSpMk id="3" creationId="{1BB06272-3819-4F3F-8972-A83AB17F6EAA}"/>
          </ac:cxnSpMkLst>
        </pc:cxnChg>
      </pc:sldChg>
      <pc:sldChg chg="addSp modSp add mod modNotesTx">
        <pc:chgData name="Aurelie Louguet" userId="ee3c86a0-ed1b-4dcf-ae4e-a23fca12aab3" providerId="ADAL" clId="{B7942EF0-EF97-40FC-B3DC-8D8E99BFE0D7}" dt="2026-03-03T09:23:08.024" v="1865" actId="6549"/>
        <pc:sldMkLst>
          <pc:docMk/>
          <pc:sldMk cId="3163307484" sldId="351"/>
        </pc:sldMkLst>
        <pc:spChg chg="add mod">
          <ac:chgData name="Aurelie Louguet" userId="ee3c86a0-ed1b-4dcf-ae4e-a23fca12aab3" providerId="ADAL" clId="{B7942EF0-EF97-40FC-B3DC-8D8E99BFE0D7}" dt="2026-03-03T08:35:01.853" v="1753"/>
          <ac:spMkLst>
            <pc:docMk/>
            <pc:sldMk cId="3163307484" sldId="351"/>
            <ac:spMk id="2" creationId="{E5DFBDBE-163B-B920-D5C6-B637516B0AFA}"/>
          </ac:spMkLst>
        </pc:spChg>
        <pc:spChg chg="add mod">
          <ac:chgData name="Aurelie Louguet" userId="ee3c86a0-ed1b-4dcf-ae4e-a23fca12aab3" providerId="ADAL" clId="{B7942EF0-EF97-40FC-B3DC-8D8E99BFE0D7}" dt="2026-03-03T08:35:01.853" v="1753"/>
          <ac:spMkLst>
            <pc:docMk/>
            <pc:sldMk cId="3163307484" sldId="351"/>
            <ac:spMk id="4" creationId="{A81ED392-16FC-6F38-4407-FEB542A48CCC}"/>
          </ac:spMkLst>
        </pc:spChg>
        <pc:spChg chg="mod">
          <ac:chgData name="Aurelie Louguet" userId="ee3c86a0-ed1b-4dcf-ae4e-a23fca12aab3" providerId="ADAL" clId="{B7942EF0-EF97-40FC-B3DC-8D8E99BFE0D7}" dt="2026-03-03T08:30:39.103" v="1696" actId="108"/>
          <ac:spMkLst>
            <pc:docMk/>
            <pc:sldMk cId="3163307484" sldId="351"/>
            <ac:spMk id="5" creationId="{9DE5AEB5-C578-BAB9-FEC0-7F0B445E1C6A}"/>
          </ac:spMkLst>
        </pc:spChg>
        <pc:spChg chg="add mod">
          <ac:chgData name="Aurelie Louguet" userId="ee3c86a0-ed1b-4dcf-ae4e-a23fca12aab3" providerId="ADAL" clId="{B7942EF0-EF97-40FC-B3DC-8D8E99BFE0D7}" dt="2026-03-03T08:35:01.853" v="1753"/>
          <ac:spMkLst>
            <pc:docMk/>
            <pc:sldMk cId="3163307484" sldId="351"/>
            <ac:spMk id="7" creationId="{78DCC9F8-051D-CF0B-054D-C7BE2186EBEF}"/>
          </ac:spMkLst>
        </pc:spChg>
        <pc:spChg chg="add mod">
          <ac:chgData name="Aurelie Louguet" userId="ee3c86a0-ed1b-4dcf-ae4e-a23fca12aab3" providerId="ADAL" clId="{B7942EF0-EF97-40FC-B3DC-8D8E99BFE0D7}" dt="2026-03-03T08:35:01.853" v="1753"/>
          <ac:spMkLst>
            <pc:docMk/>
            <pc:sldMk cId="3163307484" sldId="351"/>
            <ac:spMk id="8" creationId="{229E1046-3286-D659-7C9C-C890A883C894}"/>
          </ac:spMkLst>
        </pc:spChg>
        <pc:picChg chg="add mod">
          <ac:chgData name="Aurelie Louguet" userId="ee3c86a0-ed1b-4dcf-ae4e-a23fca12aab3" providerId="ADAL" clId="{B7942EF0-EF97-40FC-B3DC-8D8E99BFE0D7}" dt="2026-03-03T08:35:01.853" v="1753"/>
          <ac:picMkLst>
            <pc:docMk/>
            <pc:sldMk cId="3163307484" sldId="351"/>
            <ac:picMk id="3" creationId="{3600E889-AE0E-A13E-9D68-01C00D97FD62}"/>
          </ac:picMkLst>
        </pc:picChg>
      </pc:sldChg>
      <pc:sldChg chg="modSp add del mod">
        <pc:chgData name="Aurelie Louguet" userId="ee3c86a0-ed1b-4dcf-ae4e-a23fca12aab3" providerId="ADAL" clId="{B7942EF0-EF97-40FC-B3DC-8D8E99BFE0D7}" dt="2026-03-03T08:09:24.159" v="770" actId="2696"/>
        <pc:sldMkLst>
          <pc:docMk/>
          <pc:sldMk cId="2540756895" sldId="352"/>
        </pc:sldMkLst>
        <pc:spChg chg="mod">
          <ac:chgData name="Aurelie Louguet" userId="ee3c86a0-ed1b-4dcf-ae4e-a23fca12aab3" providerId="ADAL" clId="{B7942EF0-EF97-40FC-B3DC-8D8E99BFE0D7}" dt="2026-03-03T08:09:18.842" v="769" actId="20577"/>
          <ac:spMkLst>
            <pc:docMk/>
            <pc:sldMk cId="2540756895" sldId="352"/>
            <ac:spMk id="5" creationId="{7694E845-C24F-8765-7372-1899007FD6AC}"/>
          </ac:spMkLst>
        </pc:spChg>
      </pc:sldChg>
      <pc:sldChg chg="addSp modSp add mod">
        <pc:chgData name="Aurelie Louguet" userId="ee3c86a0-ed1b-4dcf-ae4e-a23fca12aab3" providerId="ADAL" clId="{B7942EF0-EF97-40FC-B3DC-8D8E99BFE0D7}" dt="2026-03-03T09:13:03.288" v="1773" actId="20577"/>
        <pc:sldMkLst>
          <pc:docMk/>
          <pc:sldMk cId="4190712028" sldId="352"/>
        </pc:sldMkLst>
        <pc:spChg chg="add mod">
          <ac:chgData name="Aurelie Louguet" userId="ee3c86a0-ed1b-4dcf-ae4e-a23fca12aab3" providerId="ADAL" clId="{B7942EF0-EF97-40FC-B3DC-8D8E99BFE0D7}" dt="2026-03-03T08:34:43.274" v="1749"/>
          <ac:spMkLst>
            <pc:docMk/>
            <pc:sldMk cId="4190712028" sldId="352"/>
            <ac:spMk id="2" creationId="{C0A677FD-1851-115D-A8FA-5E507FFB11D0}"/>
          </ac:spMkLst>
        </pc:spChg>
        <pc:spChg chg="add mod">
          <ac:chgData name="Aurelie Louguet" userId="ee3c86a0-ed1b-4dcf-ae4e-a23fca12aab3" providerId="ADAL" clId="{B7942EF0-EF97-40FC-B3DC-8D8E99BFE0D7}" dt="2026-03-03T08:34:43.274" v="1749"/>
          <ac:spMkLst>
            <pc:docMk/>
            <pc:sldMk cId="4190712028" sldId="352"/>
            <ac:spMk id="4" creationId="{D568E0BE-313E-210C-407E-7B1719598317}"/>
          </ac:spMkLst>
        </pc:spChg>
        <pc:spChg chg="mod">
          <ac:chgData name="Aurelie Louguet" userId="ee3c86a0-ed1b-4dcf-ae4e-a23fca12aab3" providerId="ADAL" clId="{B7942EF0-EF97-40FC-B3DC-8D8E99BFE0D7}" dt="2026-03-03T09:13:03.288" v="1773" actId="20577"/>
          <ac:spMkLst>
            <pc:docMk/>
            <pc:sldMk cId="4190712028" sldId="352"/>
            <ac:spMk id="5" creationId="{7694E845-C24F-8765-7372-1899007FD6AC}"/>
          </ac:spMkLst>
        </pc:spChg>
        <pc:spChg chg="add mod">
          <ac:chgData name="Aurelie Louguet" userId="ee3c86a0-ed1b-4dcf-ae4e-a23fca12aab3" providerId="ADAL" clId="{B7942EF0-EF97-40FC-B3DC-8D8E99BFE0D7}" dt="2026-03-03T08:34:43.274" v="1749"/>
          <ac:spMkLst>
            <pc:docMk/>
            <pc:sldMk cId="4190712028" sldId="352"/>
            <ac:spMk id="7" creationId="{3E6D0056-B325-AE10-44B4-85CC50E374B5}"/>
          </ac:spMkLst>
        </pc:spChg>
        <pc:spChg chg="add mod">
          <ac:chgData name="Aurelie Louguet" userId="ee3c86a0-ed1b-4dcf-ae4e-a23fca12aab3" providerId="ADAL" clId="{B7942EF0-EF97-40FC-B3DC-8D8E99BFE0D7}" dt="2026-03-03T08:34:43.274" v="1749"/>
          <ac:spMkLst>
            <pc:docMk/>
            <pc:sldMk cId="4190712028" sldId="352"/>
            <ac:spMk id="8" creationId="{5CAE19E1-CADD-55B0-4632-2EEC442C2291}"/>
          </ac:spMkLst>
        </pc:spChg>
        <pc:picChg chg="add mod">
          <ac:chgData name="Aurelie Louguet" userId="ee3c86a0-ed1b-4dcf-ae4e-a23fca12aab3" providerId="ADAL" clId="{B7942EF0-EF97-40FC-B3DC-8D8E99BFE0D7}" dt="2026-03-03T08:34:43.274" v="1749"/>
          <ac:picMkLst>
            <pc:docMk/>
            <pc:sldMk cId="4190712028" sldId="352"/>
            <ac:picMk id="3" creationId="{DB6B2F53-8638-7DD1-0505-FCF1D8433CF1}"/>
          </ac:picMkLst>
        </pc:picChg>
      </pc:sldChg>
      <pc:sldChg chg="addSp delSp modSp add mod">
        <pc:chgData name="Aurelie Louguet" userId="ee3c86a0-ed1b-4dcf-ae4e-a23fca12aab3" providerId="ADAL" clId="{B7942EF0-EF97-40FC-B3DC-8D8E99BFE0D7}" dt="2026-03-03T08:31:14.087" v="1701" actId="108"/>
        <pc:sldMkLst>
          <pc:docMk/>
          <pc:sldMk cId="19762233" sldId="353"/>
        </pc:sldMkLst>
        <pc:spChg chg="mod">
          <ac:chgData name="Aurelie Louguet" userId="ee3c86a0-ed1b-4dcf-ae4e-a23fca12aab3" providerId="ADAL" clId="{B7942EF0-EF97-40FC-B3DC-8D8E99BFE0D7}" dt="2026-03-03T08:31:14.087" v="1701" actId="108"/>
          <ac:spMkLst>
            <pc:docMk/>
            <pc:sldMk cId="19762233" sldId="353"/>
            <ac:spMk id="3" creationId="{0E72D680-A24B-7446-AB95-10F28FA28A1C}"/>
          </ac:spMkLst>
        </pc:spChg>
        <pc:spChg chg="del mod">
          <ac:chgData name="Aurelie Louguet" userId="ee3c86a0-ed1b-4dcf-ae4e-a23fca12aab3" providerId="ADAL" clId="{B7942EF0-EF97-40FC-B3DC-8D8E99BFE0D7}" dt="2026-03-03T08:21:27.244" v="1390" actId="478"/>
          <ac:spMkLst>
            <pc:docMk/>
            <pc:sldMk cId="19762233" sldId="353"/>
            <ac:spMk id="4" creationId="{116665DC-AA72-02AD-40D0-3AD3FA872F12}"/>
          </ac:spMkLst>
        </pc:spChg>
        <pc:spChg chg="mod">
          <ac:chgData name="Aurelie Louguet" userId="ee3c86a0-ed1b-4dcf-ae4e-a23fca12aab3" providerId="ADAL" clId="{B7942EF0-EF97-40FC-B3DC-8D8E99BFE0D7}" dt="2026-03-03T08:21:34.127" v="1393" actId="14100"/>
          <ac:spMkLst>
            <pc:docMk/>
            <pc:sldMk cId="19762233" sldId="353"/>
            <ac:spMk id="7" creationId="{D3454CBB-7F84-3A2C-4DEB-6719D12496E9}"/>
          </ac:spMkLst>
        </pc:spChg>
        <pc:spChg chg="add mod">
          <ac:chgData name="Aurelie Louguet" userId="ee3c86a0-ed1b-4dcf-ae4e-a23fca12aab3" providerId="ADAL" clId="{B7942EF0-EF97-40FC-B3DC-8D8E99BFE0D7}" dt="2026-03-03T08:22:16.193" v="1402" actId="14861"/>
          <ac:spMkLst>
            <pc:docMk/>
            <pc:sldMk cId="19762233" sldId="353"/>
            <ac:spMk id="11" creationId="{B8E4D958-90C1-568D-FFEB-5D43EE1B6966}"/>
          </ac:spMkLst>
        </pc:spChg>
        <pc:spChg chg="add mod">
          <ac:chgData name="Aurelie Louguet" userId="ee3c86a0-ed1b-4dcf-ae4e-a23fca12aab3" providerId="ADAL" clId="{B7942EF0-EF97-40FC-B3DC-8D8E99BFE0D7}" dt="2026-03-03T08:29:48.187" v="1684" actId="1076"/>
          <ac:spMkLst>
            <pc:docMk/>
            <pc:sldMk cId="19762233" sldId="353"/>
            <ac:spMk id="15" creationId="{46302B88-1A3A-4E65-48B0-DBF6FA1B72B3}"/>
          </ac:spMkLst>
        </pc:spChg>
        <pc:picChg chg="del">
          <ac:chgData name="Aurelie Louguet" userId="ee3c86a0-ed1b-4dcf-ae4e-a23fca12aab3" providerId="ADAL" clId="{B7942EF0-EF97-40FC-B3DC-8D8E99BFE0D7}" dt="2026-03-03T08:20:33.589" v="1346" actId="478"/>
          <ac:picMkLst>
            <pc:docMk/>
            <pc:sldMk cId="19762233" sldId="353"/>
            <ac:picMk id="8" creationId="{65BD8FD9-92AD-EB95-AAB9-06ADAB2A2640}"/>
          </ac:picMkLst>
        </pc:picChg>
        <pc:picChg chg="mod">
          <ac:chgData name="Aurelie Louguet" userId="ee3c86a0-ed1b-4dcf-ae4e-a23fca12aab3" providerId="ADAL" clId="{B7942EF0-EF97-40FC-B3DC-8D8E99BFE0D7}" dt="2026-03-03T08:21:38.408" v="1395" actId="14100"/>
          <ac:picMkLst>
            <pc:docMk/>
            <pc:sldMk cId="19762233" sldId="353"/>
            <ac:picMk id="9" creationId="{204A5CB9-8EEC-F113-A45E-2F16AF3BDC25}"/>
          </ac:picMkLst>
        </pc:picChg>
        <pc:picChg chg="add mod modCrop">
          <ac:chgData name="Aurelie Louguet" userId="ee3c86a0-ed1b-4dcf-ae4e-a23fca12aab3" providerId="ADAL" clId="{B7942EF0-EF97-40FC-B3DC-8D8E99BFE0D7}" dt="2026-03-03T08:21:50.367" v="1398" actId="732"/>
          <ac:picMkLst>
            <pc:docMk/>
            <pc:sldMk cId="19762233" sldId="353"/>
            <ac:picMk id="10" creationId="{82767483-9152-EBA2-E936-1E805A015712}"/>
          </ac:picMkLst>
        </pc:picChg>
        <pc:cxnChg chg="add mod">
          <ac:chgData name="Aurelie Louguet" userId="ee3c86a0-ed1b-4dcf-ae4e-a23fca12aab3" providerId="ADAL" clId="{B7942EF0-EF97-40FC-B3DC-8D8E99BFE0D7}" dt="2026-03-03T08:24:14.856" v="1519" actId="208"/>
          <ac:cxnSpMkLst>
            <pc:docMk/>
            <pc:sldMk cId="19762233" sldId="353"/>
            <ac:cxnSpMk id="13" creationId="{339442B0-93A4-B7E0-571A-7B08805C984E}"/>
          </ac:cxnSpMkLst>
        </pc:cxnChg>
      </pc:sldChg>
      <pc:sldChg chg="add del">
        <pc:chgData name="Aurelie Louguet" userId="ee3c86a0-ed1b-4dcf-ae4e-a23fca12aab3" providerId="ADAL" clId="{B7942EF0-EF97-40FC-B3DC-8D8E99BFE0D7}" dt="2026-03-03T08:19:20.892" v="1313" actId="47"/>
        <pc:sldMkLst>
          <pc:docMk/>
          <pc:sldMk cId="1083913193" sldId="353"/>
        </pc:sldMkLst>
      </pc:sldChg>
      <pc:sldChg chg="new del">
        <pc:chgData name="Aurelie Louguet" userId="ee3c86a0-ed1b-4dcf-ae4e-a23fca12aab3" providerId="ADAL" clId="{B7942EF0-EF97-40FC-B3DC-8D8E99BFE0D7}" dt="2026-03-03T08:20:03.109" v="1334" actId="680"/>
        <pc:sldMkLst>
          <pc:docMk/>
          <pc:sldMk cId="1578483337" sldId="353"/>
        </pc:sldMkLst>
      </pc:sldChg>
      <pc:sldChg chg="modSp add del mod">
        <pc:chgData name="Aurelie Louguet" userId="ee3c86a0-ed1b-4dcf-ae4e-a23fca12aab3" providerId="ADAL" clId="{B7942EF0-EF97-40FC-B3DC-8D8E99BFE0D7}" dt="2026-03-03T08:29:41.147" v="1682" actId="47"/>
        <pc:sldMkLst>
          <pc:docMk/>
          <pc:sldMk cId="115821401" sldId="354"/>
        </pc:sldMkLst>
        <pc:spChg chg="mod">
          <ac:chgData name="Aurelie Louguet" userId="ee3c86a0-ed1b-4dcf-ae4e-a23fca12aab3" providerId="ADAL" clId="{B7942EF0-EF97-40FC-B3DC-8D8E99BFE0D7}" dt="2026-03-03T08:29:39.354" v="1681" actId="21"/>
          <ac:spMkLst>
            <pc:docMk/>
            <pc:sldMk cId="115821401" sldId="354"/>
            <ac:spMk id="2" creationId="{0EF7D6B2-BB20-5D0A-B39A-7E241012DF16}"/>
          </ac:spMkLst>
        </pc:spChg>
      </pc:sldChg>
      <pc:sldChg chg="new del">
        <pc:chgData name="Aurelie Louguet" userId="ee3c86a0-ed1b-4dcf-ae4e-a23fca12aab3" providerId="ADAL" clId="{B7942EF0-EF97-40FC-B3DC-8D8E99BFE0D7}" dt="2026-03-03T09:53:15.834" v="2129" actId="47"/>
        <pc:sldMkLst>
          <pc:docMk/>
          <pc:sldMk cId="486214631" sldId="354"/>
        </pc:sldMkLst>
      </pc:sldChg>
      <pc:sldChg chg="addSp delSp modSp add mod ord modNotesTx">
        <pc:chgData name="Aurelie Louguet" userId="ee3c86a0-ed1b-4dcf-ae4e-a23fca12aab3" providerId="ADAL" clId="{B7942EF0-EF97-40FC-B3DC-8D8E99BFE0D7}" dt="2026-03-03T09:59:31.030" v="2510" actId="20577"/>
        <pc:sldMkLst>
          <pc:docMk/>
          <pc:sldMk cId="95457770" sldId="355"/>
        </pc:sldMkLst>
        <pc:spChg chg="mod">
          <ac:chgData name="Aurelie Louguet" userId="ee3c86a0-ed1b-4dcf-ae4e-a23fca12aab3" providerId="ADAL" clId="{B7942EF0-EF97-40FC-B3DC-8D8E99BFE0D7}" dt="2026-03-03T09:59:31.030" v="2510" actId="20577"/>
          <ac:spMkLst>
            <pc:docMk/>
            <pc:sldMk cId="95457770" sldId="355"/>
            <ac:spMk id="2" creationId="{069D2AA5-5E1B-0B6B-CBD4-B5197EAD5A7E}"/>
          </ac:spMkLst>
        </pc:spChg>
        <pc:spChg chg="mod">
          <ac:chgData name="Aurelie Louguet" userId="ee3c86a0-ed1b-4dcf-ae4e-a23fca12aab3" providerId="ADAL" clId="{B7942EF0-EF97-40FC-B3DC-8D8E99BFE0D7}" dt="2026-03-03T09:53:44.950" v="2157" actId="20577"/>
          <ac:spMkLst>
            <pc:docMk/>
            <pc:sldMk cId="95457770" sldId="355"/>
            <ac:spMk id="3" creationId="{757DBB62-F2F1-93CE-EEDE-FBCB7A08E535}"/>
          </ac:spMkLst>
        </pc:spChg>
        <pc:spChg chg="add mod">
          <ac:chgData name="Aurelie Louguet" userId="ee3c86a0-ed1b-4dcf-ae4e-a23fca12aab3" providerId="ADAL" clId="{B7942EF0-EF97-40FC-B3DC-8D8E99BFE0D7}" dt="2026-03-03T09:57:11.020" v="2332" actId="1076"/>
          <ac:spMkLst>
            <pc:docMk/>
            <pc:sldMk cId="95457770" sldId="355"/>
            <ac:spMk id="11" creationId="{BE92AF49-0692-23A8-B466-7EBBEB672C87}"/>
          </ac:spMkLst>
        </pc:spChg>
        <pc:spChg chg="del">
          <ac:chgData name="Aurelie Louguet" userId="ee3c86a0-ed1b-4dcf-ae4e-a23fca12aab3" providerId="ADAL" clId="{B7942EF0-EF97-40FC-B3DC-8D8E99BFE0D7}" dt="2026-03-03T09:54:11.639" v="2197" actId="478"/>
          <ac:spMkLst>
            <pc:docMk/>
            <pc:sldMk cId="95457770" sldId="355"/>
            <ac:spMk id="15" creationId="{AFF31586-7997-0C55-38C5-09F357CA53AD}"/>
          </ac:spMkLst>
        </pc:spChg>
        <pc:spChg chg="del">
          <ac:chgData name="Aurelie Louguet" userId="ee3c86a0-ed1b-4dcf-ae4e-a23fca12aab3" providerId="ADAL" clId="{B7942EF0-EF97-40FC-B3DC-8D8E99BFE0D7}" dt="2026-03-03T09:54:11.639" v="2197" actId="478"/>
          <ac:spMkLst>
            <pc:docMk/>
            <pc:sldMk cId="95457770" sldId="355"/>
            <ac:spMk id="18" creationId="{8D8B0DD8-5E8B-E3D4-744C-89B3B7C692A5}"/>
          </ac:spMkLst>
        </pc:spChg>
        <pc:picChg chg="add mod">
          <ac:chgData name="Aurelie Louguet" userId="ee3c86a0-ed1b-4dcf-ae4e-a23fca12aab3" providerId="ADAL" clId="{B7942EF0-EF97-40FC-B3DC-8D8E99BFE0D7}" dt="2026-03-03T09:57:04.443" v="2329" actId="14100"/>
          <ac:picMkLst>
            <pc:docMk/>
            <pc:sldMk cId="95457770" sldId="355"/>
            <ac:picMk id="7" creationId="{DE93DC6B-2F0F-B01A-C86F-2E3043EBE12A}"/>
          </ac:picMkLst>
        </pc:picChg>
        <pc:picChg chg="del">
          <ac:chgData name="Aurelie Louguet" userId="ee3c86a0-ed1b-4dcf-ae4e-a23fca12aab3" providerId="ADAL" clId="{B7942EF0-EF97-40FC-B3DC-8D8E99BFE0D7}" dt="2026-03-03T09:54:09.589" v="2196" actId="478"/>
          <ac:picMkLst>
            <pc:docMk/>
            <pc:sldMk cId="95457770" sldId="355"/>
            <ac:picMk id="9" creationId="{CA6E26DC-992D-D917-2283-86CB3D867B00}"/>
          </ac:picMkLst>
        </pc:picChg>
        <pc:picChg chg="add mod">
          <ac:chgData name="Aurelie Louguet" userId="ee3c86a0-ed1b-4dcf-ae4e-a23fca12aab3" providerId="ADAL" clId="{B7942EF0-EF97-40FC-B3DC-8D8E99BFE0D7}" dt="2026-03-03T09:58:13.814" v="2426" actId="14100"/>
          <ac:picMkLst>
            <pc:docMk/>
            <pc:sldMk cId="95457770" sldId="355"/>
            <ac:picMk id="10" creationId="{7335A06C-0D27-4517-0120-8F61D6719EFD}"/>
          </ac:picMkLst>
        </pc:picChg>
        <pc:cxnChg chg="add mod">
          <ac:chgData name="Aurelie Louguet" userId="ee3c86a0-ed1b-4dcf-ae4e-a23fca12aab3" providerId="ADAL" clId="{B7942EF0-EF97-40FC-B3DC-8D8E99BFE0D7}" dt="2026-03-03T09:58:30.886" v="2431" actId="14100"/>
          <ac:cxnSpMkLst>
            <pc:docMk/>
            <pc:sldMk cId="95457770" sldId="355"/>
            <ac:cxnSpMk id="12" creationId="{6C69B8A3-2222-CF36-E907-8C01EF36204D}"/>
          </ac:cxnSpMkLst>
        </pc:cxnChg>
        <pc:cxnChg chg="add mod">
          <ac:chgData name="Aurelie Louguet" userId="ee3c86a0-ed1b-4dcf-ae4e-a23fca12aab3" providerId="ADAL" clId="{B7942EF0-EF97-40FC-B3DC-8D8E99BFE0D7}" dt="2026-03-03T09:58:23.884" v="2429" actId="14100"/>
          <ac:cxnSpMkLst>
            <pc:docMk/>
            <pc:sldMk cId="95457770" sldId="355"/>
            <ac:cxnSpMk id="16" creationId="{A13BF91C-CB34-9632-9701-C8CD3247F5F5}"/>
          </ac:cxnSpMkLst>
        </pc:cxnChg>
        <pc:cxnChg chg="del mod">
          <ac:chgData name="Aurelie Louguet" userId="ee3c86a0-ed1b-4dcf-ae4e-a23fca12aab3" providerId="ADAL" clId="{B7942EF0-EF97-40FC-B3DC-8D8E99BFE0D7}" dt="2026-03-03T09:54:11.639" v="2197" actId="478"/>
          <ac:cxnSpMkLst>
            <pc:docMk/>
            <pc:sldMk cId="95457770" sldId="355"/>
            <ac:cxnSpMk id="17" creationId="{4F77CAC9-535B-8A65-1B86-E64B3BBA25F1}"/>
          </ac:cxnSpMkLst>
        </pc:cxnChg>
      </pc:sldChg>
      <pc:sldChg chg="add del">
        <pc:chgData name="Aurelie Louguet" userId="ee3c86a0-ed1b-4dcf-ae4e-a23fca12aab3" providerId="ADAL" clId="{B7942EF0-EF97-40FC-B3DC-8D8E99BFE0D7}" dt="2026-03-03T08:25:05.630" v="1554"/>
        <pc:sldMkLst>
          <pc:docMk/>
          <pc:sldMk cId="2887785039" sldId="355"/>
        </pc:sldMkLst>
      </pc:sldChg>
      <pc:sldChg chg="modSp add del mod">
        <pc:chgData name="Aurelie Louguet" userId="ee3c86a0-ed1b-4dcf-ae4e-a23fca12aab3" providerId="ADAL" clId="{B7942EF0-EF97-40FC-B3DC-8D8E99BFE0D7}" dt="2026-03-03T09:53:31.032" v="2154" actId="2696"/>
        <pc:sldMkLst>
          <pc:docMk/>
          <pc:sldMk cId="3244691728" sldId="355"/>
        </pc:sldMkLst>
        <pc:spChg chg="mod">
          <ac:chgData name="Aurelie Louguet" userId="ee3c86a0-ed1b-4dcf-ae4e-a23fca12aab3" providerId="ADAL" clId="{B7942EF0-EF97-40FC-B3DC-8D8E99BFE0D7}" dt="2026-03-03T09:53:28.027" v="2153" actId="5793"/>
          <ac:spMkLst>
            <pc:docMk/>
            <pc:sldMk cId="3244691728" sldId="355"/>
            <ac:spMk id="3" creationId="{757DBB62-F2F1-93CE-EEDE-FBCB7A08E535}"/>
          </ac:spMkLst>
        </pc:spChg>
      </pc:sldChg>
    </pc:docChg>
  </pc:docChgLst>
  <pc:docChgLst>
    <pc:chgData name="BISCARO Alessandra (REGIO)" userId="S::alessandra.biscaro@ec.europa.eu::350327ca-225b-40d7-97ce-6c0222f88a8e" providerId="AD" clId="Web-{2051D60C-E34E-6241-4BFD-4C7177A287FF}"/>
    <pc:docChg chg="modSld">
      <pc:chgData name="BISCARO Alessandra (REGIO)" userId="S::alessandra.biscaro@ec.europa.eu::350327ca-225b-40d7-97ce-6c0222f88a8e" providerId="AD" clId="Web-{2051D60C-E34E-6241-4BFD-4C7177A287FF}" dt="2026-03-02T15:09:22.537" v="43" actId="20577"/>
      <pc:docMkLst>
        <pc:docMk/>
      </pc:docMkLst>
      <pc:sldChg chg="modNotes">
        <pc:chgData name="BISCARO Alessandra (REGIO)" userId="S::alessandra.biscaro@ec.europa.eu::350327ca-225b-40d7-97ce-6c0222f88a8e" providerId="AD" clId="Web-{2051D60C-E34E-6241-4BFD-4C7177A287FF}" dt="2026-03-02T15:07:24.114" v="11"/>
        <pc:sldMkLst>
          <pc:docMk/>
          <pc:sldMk cId="2578700506" sldId="324"/>
        </pc:sldMkLst>
      </pc:sldChg>
      <pc:sldChg chg="modSp">
        <pc:chgData name="BISCARO Alessandra (REGIO)" userId="S::alessandra.biscaro@ec.europa.eu::350327ca-225b-40d7-97ce-6c0222f88a8e" providerId="AD" clId="Web-{2051D60C-E34E-6241-4BFD-4C7177A287FF}" dt="2026-03-02T15:05:49.456" v="10" actId="20577"/>
        <pc:sldMkLst>
          <pc:docMk/>
          <pc:sldMk cId="3838870693" sldId="325"/>
        </pc:sldMkLst>
        <pc:spChg chg="mod">
          <ac:chgData name="BISCARO Alessandra (REGIO)" userId="S::alessandra.biscaro@ec.europa.eu::350327ca-225b-40d7-97ce-6c0222f88a8e" providerId="AD" clId="Web-{2051D60C-E34E-6241-4BFD-4C7177A287FF}" dt="2026-03-02T15:05:49.456" v="10" actId="20577"/>
          <ac:spMkLst>
            <pc:docMk/>
            <pc:sldMk cId="3838870693" sldId="325"/>
            <ac:spMk id="5" creationId="{94B1366E-28B7-9136-DD08-F82A71E82AA5}"/>
          </ac:spMkLst>
        </pc:spChg>
      </pc:sldChg>
      <pc:sldChg chg="modSp">
        <pc:chgData name="BISCARO Alessandra (REGIO)" userId="S::alessandra.biscaro@ec.europa.eu::350327ca-225b-40d7-97ce-6c0222f88a8e" providerId="AD" clId="Web-{2051D60C-E34E-6241-4BFD-4C7177A287FF}" dt="2026-03-02T15:09:22.537" v="43" actId="20577"/>
        <pc:sldMkLst>
          <pc:docMk/>
          <pc:sldMk cId="95063943" sldId="338"/>
        </pc:sldMkLst>
        <pc:spChg chg="mod">
          <ac:chgData name="BISCARO Alessandra (REGIO)" userId="S::alessandra.biscaro@ec.europa.eu::350327ca-225b-40d7-97ce-6c0222f88a8e" providerId="AD" clId="Web-{2051D60C-E34E-6241-4BFD-4C7177A287FF}" dt="2026-03-02T15:09:22.537" v="43" actId="20577"/>
          <ac:spMkLst>
            <pc:docMk/>
            <pc:sldMk cId="95063943" sldId="338"/>
            <ac:spMk id="2" creationId="{0AC7D466-8E60-DC90-5FA2-8DF289339195}"/>
          </ac:spMkLst>
        </pc:spChg>
      </pc:sldChg>
    </pc:docChg>
  </pc:docChgLst>
</pc:chgInfo>
</file>

<file path=ppt/comments/modernComment_130_F6EECBFC.xml><?xml version="1.0" encoding="utf-8"?>
<p188:cmLst xmlns:a="http://schemas.openxmlformats.org/drawingml/2006/main" xmlns:r="http://schemas.openxmlformats.org/officeDocument/2006/relationships" xmlns:p188="http://schemas.microsoft.com/office/powerpoint/2018/8/main">
  <p188:cm id="{002B5B35-2543-40F1-AAD5-972B8E1872AF}" authorId="{FD37013E-1C35-9D5A-0BDD-776B23FD4044}" created="2026-03-02T15:03:37.937">
    <pc:sldMkLst xmlns:pc="http://schemas.microsoft.com/office/powerpoint/2013/main/command">
      <pc:docMk/>
      <pc:sldMk cId="4142844924" sldId="304"/>
    </pc:sldMkLst>
    <p188:txBody>
      <a:bodyPr/>
      <a:lstStyle/>
      <a:p>
        <a:r>
          <a:rPr lang="en-US"/>
          <a:t>in the text "The NEB Prizes are the annual EU awards recognising projects, ideas and young talents that embody the three core NEB values: sustainability, inclusion and beauty." I would not say annual because we are uncertain about the next years, we can say since its first edition in 2021</a:t>
        </a:r>
      </a:p>
    </p188:txBody>
    <p188:extLst>
      <p:ext xmlns:p="http://schemas.openxmlformats.org/presentationml/2006/main" uri="{57CB4572-C831-44C2-8A1C-0ADB6CCDFE69}">
        <p223:reactions xmlns:p223="http://schemas.microsoft.com/office/powerpoint/2022/03/main">
          <p223:rxn type="👍">
            <p223:instance time="2026-03-03T08:10:20.318" authorId="{D50E7888-0218-4973-8625-0F6A73D7ED71}"/>
          </p223:rxn>
        </p223:reactions>
      </p:ext>
    </p188:extLst>
  </p188:cm>
  <p188:cm id="{4D2E4DD4-5390-4D37-90E9-4CDAC09F5680}" authorId="{FD37013E-1C35-9D5A-0BDD-776B23FD4044}" created="2026-03-02T15:04:49.251">
    <pc:sldMkLst xmlns:pc="http://schemas.microsoft.com/office/powerpoint/2013/main/command">
      <pc:docMk/>
      <pc:sldMk cId="4142844924" sldId="304"/>
    </pc:sldMkLst>
    <p188:txBody>
      <a:bodyPr/>
      <a:lstStyle/>
      <a:p>
        <a:r>
          <a:rPr lang="en-US"/>
          <a:t>on the last point "winners receive more than financial support. They gain recognition, visibility at European level, and integration into the growing NEB community and network.​" do you mean to mention the accelerator programme?</a:t>
        </a:r>
      </a:p>
    </p188:txBody>
  </p188:cm>
</p188:cmLst>
</file>

<file path=ppt/comments/modernComment_144_99B3D8DA.xml><?xml version="1.0" encoding="utf-8"?>
<p188:cmLst xmlns:a="http://schemas.openxmlformats.org/drawingml/2006/main" xmlns:r="http://schemas.openxmlformats.org/officeDocument/2006/relationships" xmlns:p188="http://schemas.microsoft.com/office/powerpoint/2018/8/main">
  <p188:cm id="{67E6945E-46AC-4EA5-A91E-E64D2C4E9E45}" authorId="{FD37013E-1C35-9D5A-0BDD-776B23FD4044}" status="resolved" created="2026-03-02T15:07:16.911" complete="100000">
    <pc:sldMkLst xmlns:pc="http://schemas.microsoft.com/office/powerpoint/2013/main/command">
      <pc:docMk/>
      <pc:sldMk cId="2578700506" sldId="324"/>
    </pc:sldMkLst>
    <p188:txBody>
      <a:bodyPr/>
      <a:lstStyle/>
      <a:p>
        <a:r>
          <a:rPr lang="en-US"/>
          <a:t>I would not highlight that strand B is receiveing less money than strand A</a:t>
        </a:r>
      </a:p>
    </p188:txBody>
    <p188:extLst>
      <p:ext xmlns:p="http://schemas.openxmlformats.org/presentationml/2006/main" uri="{57CB4572-C831-44C2-8A1C-0ADB6CCDFE69}">
        <p223:reactions xmlns:p223="http://schemas.microsoft.com/office/powerpoint/2022/03/main">
          <p223:rxn type="👍">
            <p223:instance time="2026-03-03T08:53:08.992" authorId="{8C83E993-813F-DB5B-91AD-ACDCD81BBC3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5A3B6-B9C5-483C-9B2D-16CB258C33CD}" type="datetimeFigureOut">
              <a:rPr lang="fr-BE" smtClean="0"/>
              <a:t>03-03-26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0194D-387C-4582-AEBB-2475287F53A4}" type="slidenum">
              <a:rPr lang="fr-BE" smtClean="0"/>
              <a:t>‹#›</a:t>
            </a:fld>
            <a:endParaRPr lang="fr-BE"/>
          </a:p>
        </p:txBody>
      </p:sp>
    </p:spTree>
    <p:extLst>
      <p:ext uri="{BB962C8B-B14F-4D97-AF65-F5344CB8AC3E}">
        <p14:creationId xmlns:p14="http://schemas.microsoft.com/office/powerpoint/2010/main" val="2145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good afternoon everyone,</a:t>
            </a:r>
          </a:p>
          <a:p>
            <a:r>
              <a:rPr lang="en-US"/>
              <a:t>Welcome to this information session on the New European Bauhaus Prizes 2026.</a:t>
            </a:r>
          </a:p>
          <a:p>
            <a:r>
              <a:rPr lang="en-US"/>
              <a:t>Thank you for joining us today to learn more about this year’s edition — the categories, the strands, the annual theme, and the application process.</a:t>
            </a:r>
          </a:p>
          <a:p>
            <a:r>
              <a:rPr lang="en-US"/>
              <a:t>This session will guide you through the key elements of the call and help you understand how your project or concept may fit within the New European Bauhaus framework.</a:t>
            </a:r>
          </a:p>
          <a:p>
            <a:r>
              <a:rPr lang="en-US"/>
              <a:t>To formally open the session, it is now my pleasure to give the floor to Alessandra from DG REGIO, who will introduce the 2026 edition of the NEB Prizes and its broader policy context.</a:t>
            </a:r>
          </a:p>
          <a:p>
            <a:r>
              <a:rPr lang="en-US"/>
              <a:t>Alessandra, the floor is yours.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a:t>
            </a:fld>
            <a:endParaRPr lang="fr-BE"/>
          </a:p>
        </p:txBody>
      </p:sp>
    </p:spTree>
    <p:extLst>
      <p:ext uri="{BB962C8B-B14F-4D97-AF65-F5344CB8AC3E}">
        <p14:creationId xmlns:p14="http://schemas.microsoft.com/office/powerpoint/2010/main" val="122348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first category focuses on projects that combine beauty, sustainability, and social inclusion through circular and resource-efficient approaches.</a:t>
            </a:r>
          </a:p>
          <a:p>
            <a:r>
              <a:rPr lang="en-US"/>
              <a:t>It </a:t>
            </a:r>
            <a:r>
              <a:rPr lang="en-US" err="1"/>
              <a:t>recognises</a:t>
            </a:r>
            <a:r>
              <a:rPr lang="en-US"/>
              <a:t> solutions that reduce environmental impact while improving quality of life, affordability, and resilience, across sectors such as construction, textiles, furniture, and design.</a:t>
            </a:r>
          </a:p>
          <a:p>
            <a:r>
              <a:rPr lang="en-US"/>
              <a:t>Eligible projects are expected to apply circular principles — including reuse, repair, modularity, design for disassembly, sharing models, and the use of bio-based or recycled materials — and to reinforce local or regional circular value chains.</a:t>
            </a:r>
          </a:p>
          <a:p>
            <a:r>
              <a:rPr lang="en-US"/>
              <a:t>In the built environment, this may include renovation, repurposing, temporary uses, or smarter use of space and infrastructure to address housing and space constraints.</a:t>
            </a:r>
          </a:p>
          <a:p>
            <a:r>
              <a:rPr lang="en-US"/>
              <a:t>Projects may also integrate energy-, water-, and material-efficient strategies, nature-based solutions, and digital or AI tools contributing to climate action, biodiversity protection, and sustainable resource management.</a:t>
            </a:r>
          </a:p>
          <a:p>
            <a:r>
              <a:rPr lang="en-US"/>
              <a:t>More broadly, the category </a:t>
            </a:r>
            <a:r>
              <a:rPr lang="en-US" err="1"/>
              <a:t>recognises</a:t>
            </a:r>
            <a:r>
              <a:rPr lang="en-US"/>
              <a:t> technological, social, and community-led innovation that can be replicated or scaled up, including new spatial, </a:t>
            </a:r>
            <a:r>
              <a:rPr lang="en-US" err="1"/>
              <a:t>organisational</a:t>
            </a:r>
            <a:r>
              <a:rPr lang="en-US"/>
              <a:t>, and business models supporting SMEs, skills development, and climate-neutral, nature-positive futures.</a:t>
            </a:r>
          </a:p>
          <a:p>
            <a:r>
              <a:rPr lang="en-US"/>
              <a:t>Affordability and social inclusion must be embedded throughout.</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10</a:t>
            </a:fld>
            <a:endParaRPr lang="fr-BE"/>
          </a:p>
        </p:txBody>
      </p:sp>
    </p:spTree>
    <p:extLst>
      <p:ext uri="{BB962C8B-B14F-4D97-AF65-F5344CB8AC3E}">
        <p14:creationId xmlns:p14="http://schemas.microsoft.com/office/powerpoint/2010/main" val="169103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second category </a:t>
            </a:r>
            <a:r>
              <a:rPr lang="en-US" err="1"/>
              <a:t>recognises</a:t>
            </a:r>
            <a:r>
              <a:rPr lang="en-US"/>
              <a:t> projects that strengthen local democracy, social cohesion, and trust by placing citizens at the </a:t>
            </a:r>
            <a:r>
              <a:rPr lang="en-US" err="1"/>
              <a:t>centre</a:t>
            </a:r>
            <a:r>
              <a:rPr lang="en-US"/>
              <a:t> of decision-making and implementation.</a:t>
            </a:r>
          </a:p>
          <a:p>
            <a:r>
              <a:rPr lang="en-US"/>
              <a:t>Projects must demonstrate genuine participatory and co-design approaches, bringing together citizens, professionals, and public authorities in transdisciplinary collaboration.</a:t>
            </a:r>
          </a:p>
          <a:p>
            <a:r>
              <a:rPr lang="en-US"/>
              <a:t>The use of innovative tools — including digital platforms and immersive environments — to support participation and collective decision-making is encouraged.</a:t>
            </a:r>
          </a:p>
          <a:p>
            <a:r>
              <a:rPr lang="en-US"/>
              <a:t>Co-ownership, cooperative, and community-led models promoting affordability and inclusion are particularly welcome.</a:t>
            </a:r>
          </a:p>
          <a:p>
            <a:r>
              <a:rPr lang="en-US"/>
              <a:t>This category also rewards initiatives that create inclusive, accessible, high-quality public spaces and </a:t>
            </a:r>
            <a:r>
              <a:rPr lang="en-US" err="1"/>
              <a:t>neighbourhoods</a:t>
            </a:r>
            <a:r>
              <a:rPr lang="en-US"/>
              <a:t>, fostering belonging and intergenerational fairness.</a:t>
            </a:r>
          </a:p>
          <a:p>
            <a:r>
              <a:rPr lang="en-US"/>
              <a:t>Projects may address the needs of vulnerable groups, including people at risk of exclusion, poverty, homelessness, or displacement.</a:t>
            </a:r>
          </a:p>
          <a:p>
            <a:r>
              <a:rPr lang="en-US"/>
              <a:t>Applications may also demonstrate “design for all” principles and innovative governance or business models, such as cooperative schemes, anti-speculation mechanisms, or impact investment.</a:t>
            </a:r>
          </a:p>
          <a:p>
            <a:r>
              <a:rPr lang="en-US"/>
              <a:t>The overall objective is to reinforce resilient social structures and stronger democratic practices rooted in everyday life.</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11</a:t>
            </a:fld>
            <a:endParaRPr lang="fr-BE"/>
          </a:p>
        </p:txBody>
      </p:sp>
    </p:spTree>
    <p:extLst>
      <p:ext uri="{BB962C8B-B14F-4D97-AF65-F5344CB8AC3E}">
        <p14:creationId xmlns:p14="http://schemas.microsoft.com/office/powerpoint/2010/main" val="20452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This category </a:t>
            </a:r>
            <a:r>
              <a:rPr lang="en-US" err="1"/>
              <a:t>recognises</a:t>
            </a:r>
            <a:r>
              <a:rPr lang="en-US"/>
              <a:t> the role of arts, culture, and cultural heritage as drivers of creativity, innovation, and social transformation within the NEB framework.</a:t>
            </a:r>
          </a:p>
          <a:p>
            <a:r>
              <a:rPr lang="en-US"/>
              <a:t>It welcomes transdisciplinary initiatives connecting art, science, and industry — for example, by embedding artists in technological or scientific environments, or by fostering collaboration with construction, manufacturing, and academic sectors.</a:t>
            </a:r>
          </a:p>
          <a:p>
            <a:r>
              <a:rPr lang="en-US"/>
              <a:t>Projects may combine cultural and vernacular knowledge with digital and emerging technologies to enhance participation and learning.</a:t>
            </a:r>
          </a:p>
          <a:p>
            <a:r>
              <a:rPr lang="en-US"/>
              <a:t>They may also involve the transformation of places, showing how new, renovated, or repurposed spaces connect heritage with contemporary lifestyles and demographic realities.</a:t>
            </a:r>
          </a:p>
          <a:p>
            <a:r>
              <a:rPr lang="en-US"/>
              <a:t>Adaptive reuse of heritage buildings, based on repair and informed renovation, is particularly encouraged as a contribution to </a:t>
            </a:r>
            <a:r>
              <a:rPr lang="en-US" err="1"/>
              <a:t>decarbonisation</a:t>
            </a:r>
            <a:r>
              <a:rPr lang="en-US"/>
              <a:t> while preserving cultural value.</a:t>
            </a:r>
          </a:p>
          <a:p>
            <a:r>
              <a:rPr lang="en-US"/>
              <a:t>Examples may include products, services, or business models rooted in local culture and craftsmanship in areas such as fashion, furniture, design, food, and everyday living.</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12</a:t>
            </a:fld>
            <a:endParaRPr lang="fr-BE"/>
          </a:p>
        </p:txBody>
      </p:sp>
    </p:spTree>
    <p:extLst>
      <p:ext uri="{BB962C8B-B14F-4D97-AF65-F5344CB8AC3E}">
        <p14:creationId xmlns:p14="http://schemas.microsoft.com/office/powerpoint/2010/main" val="137345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fourth category focuses on initiatives that create the conditions necessary to develop, scale up, and mainstream NEB solutions.</a:t>
            </a:r>
          </a:p>
          <a:p>
            <a:r>
              <a:rPr lang="en-US"/>
              <a:t>It rewards projects that support new ways of working, learning, governing, and financing sustainable and inclusive transformation.</a:t>
            </a:r>
          </a:p>
          <a:p>
            <a:r>
              <a:rPr lang="en-US"/>
              <a:t>This includes innovative governance and participation models, funding schemes, education and skills </a:t>
            </a:r>
            <a:r>
              <a:rPr lang="en-US" err="1"/>
              <a:t>programmes</a:t>
            </a:r>
            <a:r>
              <a:rPr lang="en-US"/>
              <a:t>, and experimental environments where NEB approaches can be tested and refined.</a:t>
            </a:r>
          </a:p>
          <a:p>
            <a:r>
              <a:rPr lang="en-US"/>
              <a:t>Projects may promote good practices to attract private investment and develop innovative financing mechanisms, such as blended finance, local funding instruments, public–private partnerships, or cooperative schemes.</a:t>
            </a:r>
          </a:p>
          <a:p>
            <a:r>
              <a:rPr lang="en-US"/>
              <a:t>Eligible initiatives may also support the development of NEB-aligned standards, peer-learning platforms, professional training, technical assistance, and </a:t>
            </a:r>
            <a:r>
              <a:rPr lang="en-US" err="1"/>
              <a:t>specialised</a:t>
            </a:r>
            <a:r>
              <a:rPr lang="en-US"/>
              <a:t> academic </a:t>
            </a:r>
            <a:r>
              <a:rPr lang="en-US" err="1"/>
              <a:t>programmes</a:t>
            </a:r>
            <a:r>
              <a:rPr lang="en-US"/>
              <a:t>.</a:t>
            </a:r>
          </a:p>
          <a:p>
            <a:r>
              <a:rPr lang="en-US"/>
              <a:t>Particular attention is given to initiatives that empower local actors, foster cross-sector collaboration, and support communities in co-creating their living environments.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13</a:t>
            </a:fld>
            <a:endParaRPr lang="fr-BE"/>
          </a:p>
        </p:txBody>
      </p:sp>
    </p:spTree>
    <p:extLst>
      <p:ext uri="{BB962C8B-B14F-4D97-AF65-F5344CB8AC3E}">
        <p14:creationId xmlns:p14="http://schemas.microsoft.com/office/powerpoint/2010/main" val="143259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6749-9233-D41F-6971-AC13F68FA5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0A9B43-102D-10D2-559C-D6E9F3A4D8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DF15C5-E055-7D0B-213F-D85ED040D8F8}"/>
              </a:ext>
            </a:extLst>
          </p:cNvPr>
          <p:cNvSpPr>
            <a:spLocks noGrp="1"/>
          </p:cNvSpPr>
          <p:nvPr>
            <p:ph type="body" idx="1"/>
          </p:nvPr>
        </p:nvSpPr>
        <p:spPr/>
        <p:txBody>
          <a:bodyPr/>
          <a:lstStyle/>
          <a:p>
            <a:r>
              <a:rPr lang="en-US"/>
              <a:t>The following slides provide a high-level overview of the eligibility criteria. They are intended to guide applicants through the main conditions and requirements.</a:t>
            </a:r>
          </a:p>
          <a:p>
            <a:r>
              <a:rPr lang="en-US"/>
              <a:t>However, the full and legally binding eligibility criteria are set out in the official guidance documents. In case of any discrepancy, the official call documentation prevails.</a:t>
            </a:r>
          </a:p>
          <a:p>
            <a:r>
              <a:rPr lang="en-US"/>
              <a:t>Applicants are therefore strongly encouraged to consult the complete guidance carefully when preparing their submission.</a:t>
            </a:r>
          </a:p>
          <a:p>
            <a:endParaRPr lang="fr-BE"/>
          </a:p>
        </p:txBody>
      </p:sp>
      <p:sp>
        <p:nvSpPr>
          <p:cNvPr id="4" name="Espace réservé du numéro de diapositive 3">
            <a:extLst>
              <a:ext uri="{FF2B5EF4-FFF2-40B4-BE49-F238E27FC236}">
                <a16:creationId xmlns:a16="http://schemas.microsoft.com/office/drawing/2014/main" id="{AB8B5513-7886-2EA3-7894-8767C54F06DA}"/>
              </a:ext>
            </a:extLst>
          </p:cNvPr>
          <p:cNvSpPr>
            <a:spLocks noGrp="1"/>
          </p:cNvSpPr>
          <p:nvPr>
            <p:ph type="sldNum" sz="quarter" idx="5"/>
          </p:nvPr>
        </p:nvSpPr>
        <p:spPr/>
        <p:txBody>
          <a:bodyPr/>
          <a:lstStyle/>
          <a:p>
            <a:fld id="{E400194D-387C-4582-AEBB-2475287F53A4}" type="slidenum">
              <a:rPr lang="fr-BE" smtClean="0"/>
              <a:t>14</a:t>
            </a:fld>
            <a:endParaRPr lang="fr-BE"/>
          </a:p>
        </p:txBody>
      </p:sp>
    </p:spTree>
    <p:extLst>
      <p:ext uri="{BB962C8B-B14F-4D97-AF65-F5344CB8AC3E}">
        <p14:creationId xmlns:p14="http://schemas.microsoft.com/office/powerpoint/2010/main" val="17178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Let us begin with Strand A – Champions.</a:t>
            </a:r>
          </a:p>
          <a:p>
            <a:r>
              <a:rPr lang="en-US"/>
              <a:t>Strand A </a:t>
            </a:r>
            <a:r>
              <a:rPr lang="en-US" err="1"/>
              <a:t>recognises</a:t>
            </a:r>
            <a:r>
              <a:rPr lang="en-US"/>
              <a:t> existing and completed projects that have already been implemented.</a:t>
            </a:r>
          </a:p>
          <a:p>
            <a:r>
              <a:rPr lang="en-US"/>
              <a:t>This means the project must be </a:t>
            </a:r>
            <a:r>
              <a:rPr lang="en-US" err="1"/>
              <a:t>finalised</a:t>
            </a:r>
            <a:r>
              <a:rPr lang="en-US"/>
              <a:t> and able to demonstrate concrete and positive results on the ground.</a:t>
            </a:r>
          </a:p>
          <a:p>
            <a:r>
              <a:rPr lang="en-US"/>
              <a:t>Applications under this strand should provide evidence of impact — whether environmental, social, cultural, or economic — in line with the New European Bauhaus values.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15</a:t>
            </a:fld>
            <a:endParaRPr lang="fr-BE"/>
          </a:p>
        </p:txBody>
      </p:sp>
    </p:spTree>
    <p:extLst>
      <p:ext uri="{BB962C8B-B14F-4D97-AF65-F5344CB8AC3E}">
        <p14:creationId xmlns:p14="http://schemas.microsoft.com/office/powerpoint/2010/main" val="394984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Under Strand A – Champions, a wide range of applicants can apply.</a:t>
            </a:r>
          </a:p>
          <a:p>
            <a:r>
              <a:rPr lang="en-US"/>
              <a:t>Applicants may be individuals, public authorities, non-profit </a:t>
            </a:r>
            <a:r>
              <a:rPr lang="en-US" err="1"/>
              <a:t>organisations</a:t>
            </a:r>
            <a:r>
              <a:rPr lang="en-US"/>
              <a:t>, or private entities, provided they are representing an existing and completed project.</a:t>
            </a:r>
          </a:p>
          <a:p>
            <a:r>
              <a:rPr lang="en-US"/>
              <a:t>Regarding geographic eligibility, applicants may be EU or non-EU residents, as long as the project has been implemented in the European Union, in the Western Balkans, in Moldova, or in Ukraine.</a:t>
            </a:r>
          </a:p>
          <a:p>
            <a:r>
              <a:rPr lang="en-US"/>
              <a:t>There is also an important clarification regarding previous EU funding.</a:t>
            </a:r>
          </a:p>
          <a:p>
            <a:r>
              <a:rPr lang="en-US"/>
              <a:t>Applicants are not eligible if they have already received a monetary EU prize </a:t>
            </a:r>
          </a:p>
          <a:p>
            <a:r>
              <a:rPr lang="en-US"/>
              <a:t>However, projects that have received public funding — including EU grants — remain eligible, provided they have not previously won a monetary EU prize.</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16</a:t>
            </a:fld>
            <a:endParaRPr lang="fr-BE"/>
          </a:p>
        </p:txBody>
      </p:sp>
    </p:spTree>
    <p:extLst>
      <p:ext uri="{BB962C8B-B14F-4D97-AF65-F5344CB8AC3E}">
        <p14:creationId xmlns:p14="http://schemas.microsoft.com/office/powerpoint/2010/main" val="852655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We now move to Strand B – Rising Stars.</a:t>
            </a:r>
          </a:p>
          <a:p>
            <a:r>
              <a:rPr lang="en-US"/>
              <a:t>Strand B </a:t>
            </a:r>
            <a:r>
              <a:rPr lang="en-US" err="1"/>
              <a:t>recognises</a:t>
            </a:r>
            <a:r>
              <a:rPr lang="en-US"/>
              <a:t> promising concepts and early-stage initiatives developed by young and emerging talents.</a:t>
            </a:r>
          </a:p>
          <a:p>
            <a:r>
              <a:rPr lang="en-US"/>
              <a:t>Unlike Strand A, projects under Strand B do not need to be completed. They may range from well-developed ideas to prototypes.</a:t>
            </a:r>
          </a:p>
          <a:p>
            <a:r>
              <a:rPr lang="en-US"/>
              <a:t>What is essential is that the concept demonstrates strong potential, clear alignment with the New European Bauhaus values, and a credible plan for implementation.</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17</a:t>
            </a:fld>
            <a:endParaRPr lang="fr-BE"/>
          </a:p>
        </p:txBody>
      </p:sp>
    </p:spTree>
    <p:extLst>
      <p:ext uri="{BB962C8B-B14F-4D97-AF65-F5344CB8AC3E}">
        <p14:creationId xmlns:p14="http://schemas.microsoft.com/office/powerpoint/2010/main" val="352064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Under Strand B – Rising Stars, specific eligibility conditions apply.</a:t>
            </a:r>
          </a:p>
          <a:p>
            <a:r>
              <a:rPr lang="en-US"/>
              <a:t>Applicants must be 30 years old or younger on the final day of the call for applications. This age requirement applies to all representatives involved in the creation of the concept.</a:t>
            </a:r>
          </a:p>
          <a:p>
            <a:r>
              <a:rPr lang="en-US"/>
              <a:t>Applicants may apply either as individuals or as </a:t>
            </a:r>
            <a:r>
              <a:rPr lang="en-US" err="1"/>
              <a:t>organisations</a:t>
            </a:r>
            <a:r>
              <a:rPr lang="en-US"/>
              <a:t> — whether public, private, or non-profit — provided they have developed a promising concept or early-stage initiative.</a:t>
            </a:r>
          </a:p>
          <a:p>
            <a:r>
              <a:rPr lang="en-US"/>
              <a:t>As with Strand A, applicants may be EU or non-EU residents, as long as the project is to be implemented in the European Union, in the Western Balkans, in Moldova, or in Ukraine.</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18</a:t>
            </a:fld>
            <a:endParaRPr lang="fr-BE"/>
          </a:p>
        </p:txBody>
      </p:sp>
    </p:spTree>
    <p:extLst>
      <p:ext uri="{BB962C8B-B14F-4D97-AF65-F5344CB8AC3E}">
        <p14:creationId xmlns:p14="http://schemas.microsoft.com/office/powerpoint/2010/main" val="22559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46658-8F5D-1A6A-E5B3-080B7B66D4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1DA848-67CA-002A-2615-3BAA5C9DCF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013DDB-9504-31D6-F63B-04B88C8F2489}"/>
              </a:ext>
            </a:extLst>
          </p:cNvPr>
          <p:cNvSpPr>
            <a:spLocks noGrp="1"/>
          </p:cNvSpPr>
          <p:nvPr>
            <p:ph type="body" idx="1"/>
          </p:nvPr>
        </p:nvSpPr>
        <p:spPr/>
        <p:txBody>
          <a:bodyPr/>
          <a:lstStyle/>
          <a:p>
            <a:r>
              <a:rPr lang="en-US"/>
              <a:t>The 2026 edition of the NEB Prizes introduces an international dimension.</a:t>
            </a:r>
          </a:p>
          <a:p>
            <a:r>
              <a:rPr lang="en-US"/>
              <a:t>the Prizes will </a:t>
            </a:r>
            <a:r>
              <a:rPr lang="en-US" err="1"/>
              <a:t>recognise</a:t>
            </a:r>
            <a:r>
              <a:rPr lang="en-US"/>
              <a:t> projects in Brazil and Japan.</a:t>
            </a:r>
          </a:p>
          <a:p>
            <a:r>
              <a:rPr lang="en-US"/>
              <a:t>It may be existing and completed projects from these countries may be awarded.</a:t>
            </a:r>
          </a:p>
          <a:p>
            <a:r>
              <a:rPr lang="en-US"/>
              <a:t>Or ideas and early-stage concepts developed by young talents may also be </a:t>
            </a:r>
            <a:r>
              <a:rPr lang="en-US" err="1"/>
              <a:t>recognised</a:t>
            </a:r>
            <a:r>
              <a:rPr lang="en-US"/>
              <a:t>.</a:t>
            </a:r>
          </a:p>
          <a:p>
            <a:endParaRPr lang="fr-BE"/>
          </a:p>
        </p:txBody>
      </p:sp>
      <p:sp>
        <p:nvSpPr>
          <p:cNvPr id="4" name="Espace réservé du numéro de diapositive 3">
            <a:extLst>
              <a:ext uri="{FF2B5EF4-FFF2-40B4-BE49-F238E27FC236}">
                <a16:creationId xmlns:a16="http://schemas.microsoft.com/office/drawing/2014/main" id="{88622D35-FBCA-47E8-FB3B-2EA7E7DEB3D5}"/>
              </a:ext>
            </a:extLst>
          </p:cNvPr>
          <p:cNvSpPr>
            <a:spLocks noGrp="1"/>
          </p:cNvSpPr>
          <p:nvPr>
            <p:ph type="sldNum" sz="quarter" idx="5"/>
          </p:nvPr>
        </p:nvSpPr>
        <p:spPr/>
        <p:txBody>
          <a:bodyPr/>
          <a:lstStyle/>
          <a:p>
            <a:fld id="{E400194D-387C-4582-AEBB-2475287F53A4}" type="slidenum">
              <a:rPr lang="fr-BE" smtClean="0"/>
              <a:t>19</a:t>
            </a:fld>
            <a:endParaRPr lang="fr-BE"/>
          </a:p>
        </p:txBody>
      </p:sp>
    </p:spTree>
    <p:extLst>
      <p:ext uri="{BB962C8B-B14F-4D97-AF65-F5344CB8AC3E}">
        <p14:creationId xmlns:p14="http://schemas.microsoft.com/office/powerpoint/2010/main" val="341177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US" b="1"/>
              <a:t>Objectives of today’s session</a:t>
            </a:r>
          </a:p>
          <a:p>
            <a:pPr>
              <a:buNone/>
            </a:pPr>
            <a:endParaRPr lang="en-US"/>
          </a:p>
          <a:p>
            <a:r>
              <a:rPr lang="en-US"/>
              <a:t>Present the NEB vision and 2026 evolution</a:t>
            </a:r>
          </a:p>
          <a:p>
            <a:r>
              <a:rPr lang="en-US"/>
              <a:t>Explain the strands and categories</a:t>
            </a:r>
          </a:p>
          <a:p>
            <a:r>
              <a:rPr lang="en-US"/>
              <a:t>Walk you through the application process</a:t>
            </a:r>
          </a:p>
          <a:p>
            <a:r>
              <a:rPr lang="en-US"/>
              <a:t>Clarify evaluation criteria</a:t>
            </a:r>
          </a:p>
          <a:p>
            <a:r>
              <a:rPr lang="en-US"/>
              <a:t>Show available support tools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a:t>
            </a:fld>
            <a:endParaRPr lang="fr-BE"/>
          </a:p>
        </p:txBody>
      </p:sp>
    </p:spTree>
    <p:extLst>
      <p:ext uri="{BB962C8B-B14F-4D97-AF65-F5344CB8AC3E}">
        <p14:creationId xmlns:p14="http://schemas.microsoft.com/office/powerpoint/2010/main" val="2525153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Let us now clarify who can apply for the International Prizes.</a:t>
            </a:r>
          </a:p>
          <a:p>
            <a:r>
              <a:rPr lang="en-US"/>
              <a:t>For both Strand A and Strand B, applicants may be individuals, public authorities, non-profit </a:t>
            </a:r>
            <a:r>
              <a:rPr lang="en-US" err="1"/>
              <a:t>organisations</a:t>
            </a:r>
            <a:r>
              <a:rPr lang="en-US"/>
              <a:t>, or private entities that are nationals of, legally established in, and operating in Brazil or Japan.</a:t>
            </a:r>
          </a:p>
          <a:p>
            <a:r>
              <a:rPr lang="en-US"/>
              <a:t>The project must be implemented exclusively in the same country.</a:t>
            </a:r>
          </a:p>
          <a:p>
            <a:r>
              <a:rPr lang="en-US"/>
              <a:t>For Strand B, the age requirement also applies. All applicants, including any co-authors involved in the creation of the concept, must be 30 years old or younger on the final day of the call for applications.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20</a:t>
            </a:fld>
            <a:endParaRPr lang="fr-BE"/>
          </a:p>
        </p:txBody>
      </p:sp>
    </p:spTree>
    <p:extLst>
      <p:ext uri="{BB962C8B-B14F-4D97-AF65-F5344CB8AC3E}">
        <p14:creationId xmlns:p14="http://schemas.microsoft.com/office/powerpoint/2010/main" val="239098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1123-1DDF-C1CC-912D-281A1F32C4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72ABAC-7AF3-E9CF-FDB7-51E03B2144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2846C7-B523-14B2-653E-EA94085CDF6D}"/>
              </a:ext>
            </a:extLst>
          </p:cNvPr>
          <p:cNvSpPr>
            <a:spLocks noGrp="1"/>
          </p:cNvSpPr>
          <p:nvPr>
            <p:ph type="body" idx="1"/>
          </p:nvPr>
        </p:nvSpPr>
        <p:spPr/>
        <p:txBody>
          <a:bodyPr/>
          <a:lstStyle/>
          <a:p>
            <a:r>
              <a:rPr lang="en-US"/>
              <a:t>In addition to the main categories, the 2026 edition includes a Special Thematic Prize dedicated to Water Resilience.</a:t>
            </a:r>
          </a:p>
          <a:p>
            <a:r>
              <a:rPr lang="en-US"/>
              <a:t>This prize </a:t>
            </a:r>
            <a:r>
              <a:rPr lang="en-US" err="1"/>
              <a:t>recognises</a:t>
            </a:r>
            <a:r>
              <a:rPr lang="en-US"/>
              <a:t> both existing and completed projects under Strand A, and ideas developed by young people under Strand B, that address challenges related to water resilience.</a:t>
            </a:r>
          </a:p>
          <a:p>
            <a:r>
              <a:rPr lang="en-US"/>
              <a:t>This may include initiatives focused on climate adaptation, sustainable water management, flood and drought prevention, nature-based solutions, or community preparedness.</a:t>
            </a:r>
          </a:p>
          <a:p>
            <a:endParaRPr lang="en-US"/>
          </a:p>
          <a:p>
            <a:endParaRPr lang="fr-BE"/>
          </a:p>
        </p:txBody>
      </p:sp>
      <p:sp>
        <p:nvSpPr>
          <p:cNvPr id="4" name="Espace réservé du numéro de diapositive 3">
            <a:extLst>
              <a:ext uri="{FF2B5EF4-FFF2-40B4-BE49-F238E27FC236}">
                <a16:creationId xmlns:a16="http://schemas.microsoft.com/office/drawing/2014/main" id="{AF225E7E-AD36-3CC4-FE84-A0E38B45E125}"/>
              </a:ext>
            </a:extLst>
          </p:cNvPr>
          <p:cNvSpPr>
            <a:spLocks noGrp="1"/>
          </p:cNvSpPr>
          <p:nvPr>
            <p:ph type="sldNum" sz="quarter" idx="5"/>
          </p:nvPr>
        </p:nvSpPr>
        <p:spPr/>
        <p:txBody>
          <a:bodyPr/>
          <a:lstStyle/>
          <a:p>
            <a:fld id="{E400194D-387C-4582-AEBB-2475287F53A4}" type="slidenum">
              <a:rPr lang="fr-BE" smtClean="0"/>
              <a:t>21</a:t>
            </a:fld>
            <a:endParaRPr lang="fr-BE"/>
          </a:p>
        </p:txBody>
      </p:sp>
    </p:spTree>
    <p:extLst>
      <p:ext uri="{BB962C8B-B14F-4D97-AF65-F5344CB8AC3E}">
        <p14:creationId xmlns:p14="http://schemas.microsoft.com/office/powerpoint/2010/main" val="365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Water Resilience special prize is not a separate application track.</a:t>
            </a:r>
          </a:p>
          <a:p>
            <a:r>
              <a:rPr lang="en-US"/>
              <a:t>Applicants do not apply directly to a dedicated Water Resilience category.</a:t>
            </a:r>
          </a:p>
          <a:p>
            <a:r>
              <a:rPr lang="en-US"/>
              <a:t>Instead, EU projects or concepts applying under any of the four main categories, and under either Strand A or Strand B, may be considered for the Water Resilience prize if they clearly address water resilience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 be eligible for the special prize, the application must clearly explain how it contributes to water resilience, while fully integrating the NEB values of sustainability, inclusion and beauty.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Apllicant</a:t>
            </a:r>
            <a:r>
              <a:rPr lang="en-US"/>
              <a:t> should also tick the dedicated box in the application form to be considered</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22</a:t>
            </a:fld>
            <a:endParaRPr lang="fr-BE"/>
          </a:p>
        </p:txBody>
      </p:sp>
    </p:spTree>
    <p:extLst>
      <p:ext uri="{BB962C8B-B14F-4D97-AF65-F5344CB8AC3E}">
        <p14:creationId xmlns:p14="http://schemas.microsoft.com/office/powerpoint/2010/main" val="992189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D3B9F-6DF9-33F8-50B1-0A14D533C3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E49C6C-483C-1E31-F64E-06FFCB50ED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2C31CB-C9B5-A862-F811-D5290269702E}"/>
              </a:ext>
            </a:extLst>
          </p:cNvPr>
          <p:cNvSpPr>
            <a:spLocks noGrp="1"/>
          </p:cNvSpPr>
          <p:nvPr>
            <p:ph type="body" idx="1"/>
          </p:nvPr>
        </p:nvSpPr>
        <p:spPr/>
        <p:txBody>
          <a:bodyPr/>
          <a:lstStyle/>
          <a:p>
            <a:r>
              <a:rPr lang="en-US"/>
              <a:t>Now let us turn to the award criteria.</a:t>
            </a:r>
          </a:p>
          <a:p>
            <a:r>
              <a:rPr lang="en-US"/>
              <a:t>All applications are assessed against a set of common criteria that reflect the core values and principles of the New European Bauhaus.</a:t>
            </a:r>
          </a:p>
          <a:p>
            <a:r>
              <a:rPr lang="en-US"/>
              <a:t>Projects are evaluated not only on what they aim to achieve, but also on how they embody sustainability, inclusion and aesthetics — and how convincingly they demonstrate impact and quality.</a:t>
            </a:r>
          </a:p>
          <a:p>
            <a:r>
              <a:rPr lang="en-US"/>
              <a:t>The evaluation process is carried out by independent experts, ensuring fairness, transparency and consistency across all strands.</a:t>
            </a:r>
          </a:p>
          <a:p>
            <a:r>
              <a:rPr lang="en-US"/>
              <a:t>In the next slides, we will go through the criteria in more detail</a:t>
            </a:r>
          </a:p>
          <a:p>
            <a:endParaRPr lang="fr-BE"/>
          </a:p>
        </p:txBody>
      </p:sp>
      <p:sp>
        <p:nvSpPr>
          <p:cNvPr id="4" name="Espace réservé du numéro de diapositive 3">
            <a:extLst>
              <a:ext uri="{FF2B5EF4-FFF2-40B4-BE49-F238E27FC236}">
                <a16:creationId xmlns:a16="http://schemas.microsoft.com/office/drawing/2014/main" id="{CD605413-F1C0-F745-D422-C8CB006FBF4D}"/>
              </a:ext>
            </a:extLst>
          </p:cNvPr>
          <p:cNvSpPr>
            <a:spLocks noGrp="1"/>
          </p:cNvSpPr>
          <p:nvPr>
            <p:ph type="sldNum" sz="quarter" idx="5"/>
          </p:nvPr>
        </p:nvSpPr>
        <p:spPr/>
        <p:txBody>
          <a:bodyPr/>
          <a:lstStyle/>
          <a:p>
            <a:fld id="{E400194D-387C-4582-AEBB-2475287F53A4}" type="slidenum">
              <a:rPr lang="fr-BE" smtClean="0"/>
              <a:t>23</a:t>
            </a:fld>
            <a:endParaRPr lang="fr-BE"/>
          </a:p>
        </p:txBody>
      </p:sp>
    </p:spTree>
    <p:extLst>
      <p:ext uri="{BB962C8B-B14F-4D97-AF65-F5344CB8AC3E}">
        <p14:creationId xmlns:p14="http://schemas.microsoft.com/office/powerpoint/2010/main" val="1550673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assessment of applications will be conducted by external, independent experts, on the basis of the award criteria outlined here.</a:t>
            </a:r>
          </a:p>
          <a:p>
            <a:r>
              <a:rPr lang="en-US"/>
              <a:t>A maximum of 100 points will be awarded for the quality of the application.</a:t>
            </a:r>
            <a:br>
              <a:rPr lang="en-US"/>
            </a:br>
            <a:r>
              <a:rPr lang="en-US"/>
              <a:t>To be considered eligible for selection, an application must obtain at least 50% of the maximum aggregate score across all award criteria.</a:t>
            </a:r>
          </a:p>
          <a:p>
            <a:r>
              <a:rPr lang="en-US"/>
              <a:t>The first criterion concerns results, outputs, or impact, worth 10 points.</a:t>
            </a:r>
            <a:br>
              <a:rPr lang="en-US"/>
            </a:br>
            <a:r>
              <a:rPr lang="en-US"/>
              <a:t>Applicants must demonstrate the results of the project in relation to its objectives and what is expected in the respective category. This includes benefits for both direct and indirect beneficiaries. The project should also demonstrate its transformative potential from a global perspective.</a:t>
            </a:r>
          </a:p>
          <a:p>
            <a:r>
              <a:rPr lang="en-US"/>
              <a:t>The second criterion concerns the exemplary character in terms of the three core values of the New European Bauhaus, worth 40 points.</a:t>
            </a:r>
          </a:p>
          <a:p>
            <a:r>
              <a:rPr lang="en-US"/>
              <a:t>Sustainability refers to environmental sustainability. This includes, for example, reducing environmental impact, advancing circularity and eco-design, implementing nature-based solutions, preventing biodiversity loss, and promoting economic activities that encourage preservation, regeneration, and lifecycle thinking. Social and financial sustainability are not part of this criterion.</a:t>
            </a:r>
          </a:p>
          <a:p>
            <a:r>
              <a:rPr lang="en-US"/>
              <a:t>Inclusion refers to accessibility and affordability for all, inclusive management, and design for all. It includes celebrating diversity, promoting interaction across generations, addressing spatial segregation and isolation, supporting vulnerable members of the community, and increasing opportunities for social interaction.</a:t>
            </a:r>
          </a:p>
          <a:p>
            <a:r>
              <a:rPr lang="en-US"/>
              <a:t>Aesthetics and quality of experience for people refers to design and emotional or cultural benefits. This may include connecting to the unique qualities of the place, fostering a sense of belonging, and integrating enduring cultural and social values.</a:t>
            </a:r>
          </a:p>
          <a:p>
            <a:r>
              <a:rPr lang="en-US"/>
              <a:t>The third criterion concerns the exemplary character in terms of the three main working principles of the New European Bauhaus, worth 35 points.</a:t>
            </a:r>
          </a:p>
          <a:p>
            <a:r>
              <a:rPr lang="en-US"/>
              <a:t>The participatory process refers to the involvement of communities potentially affected by the project in co-design, decision-making and implementation, as well as the empowerment of local communities.</a:t>
            </a:r>
          </a:p>
          <a:p>
            <a:r>
              <a:rPr lang="en-US"/>
              <a:t>Multi-level engagement refers to effective exchange both horizontally, between citizens, stakeholders or municipalities, and vertically, with regional and/or national stakeholders.</a:t>
            </a:r>
          </a:p>
          <a:p>
            <a:r>
              <a:rPr lang="en-US"/>
              <a:t>The transdisciplinary approach refers to the engagement of professionals and knowledge from different fields, as well as drawing on the knowledge of non-academics and the public.</a:t>
            </a:r>
          </a:p>
          <a:p>
            <a:r>
              <a:rPr lang="en-US"/>
              <a:t>The innovative dimension, worth 5 points, assesses whether the project demonstrates novel approaches compared to mainstream, business-as-usual practices.</a:t>
            </a:r>
          </a:p>
          <a:p>
            <a:r>
              <a:rPr lang="en-US"/>
              <a:t>EU competitiveness, also worth 5 points, assesses the soundness of the financial approach to the project.</a:t>
            </a:r>
          </a:p>
          <a:p>
            <a:r>
              <a:rPr lang="en-US"/>
              <a:t>High potential for transferability and replication, worth 5 points, assesses whether parts of the project, such as methodology, solutions or experiences, can be transferred to different places and contexts.</a:t>
            </a:r>
          </a:p>
          <a:p>
            <a:r>
              <a:rPr lang="en-US"/>
              <a:t>Following the ranking of applications based on these criteria, the jury’s final proposal will also take into account geographical diversity, balance between hard and soft investments, and diversity of contexts, including urban, rural and urban–rural linkages.</a:t>
            </a:r>
          </a:p>
          <a:p>
            <a:r>
              <a:rPr lang="en-US"/>
              <a:t>The final ranking and selection of winners will be confirmed by the Evaluation Committee, composed of Members of the European Commission.</a:t>
            </a:r>
            <a:br>
              <a:rPr lang="en-US"/>
            </a:br>
            <a:r>
              <a:rPr lang="en-US"/>
              <a:t>This Committee holds full responsibility for ensuring the proper conduct of the competition and its final outcomes.</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00194D-387C-4582-AEBB-2475287F53A4}" type="slidenum">
              <a:rPr lang="fr-BE" smtClean="0"/>
              <a:t>24</a:t>
            </a:fld>
            <a:endParaRPr lang="fr-BE"/>
          </a:p>
        </p:txBody>
      </p:sp>
    </p:spTree>
    <p:extLst>
      <p:ext uri="{BB962C8B-B14F-4D97-AF65-F5344CB8AC3E}">
        <p14:creationId xmlns:p14="http://schemas.microsoft.com/office/powerpoint/2010/main" val="1303198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337CA-37FB-8258-6C44-AA63B3975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DF26A-1916-D1F9-A1E4-8B0702EFC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566D2-84E8-C8B8-25C6-6DB9F6797D2E}"/>
              </a:ext>
            </a:extLst>
          </p:cNvPr>
          <p:cNvSpPr>
            <a:spLocks noGrp="1"/>
          </p:cNvSpPr>
          <p:nvPr>
            <p:ph type="body" idx="1"/>
          </p:nvPr>
        </p:nvSpPr>
        <p:spPr/>
        <p:txBody>
          <a:bodyPr/>
          <a:lstStyle/>
          <a:p>
            <a:r>
              <a:rPr lang="en-US"/>
              <a:t>In addition to the ranking based on the award criteria, the final proposal by the jury will also take into account a number of additional considerations.</a:t>
            </a:r>
          </a:p>
          <a:p>
            <a:r>
              <a:rPr lang="en-US"/>
              <a:t>First, geographical diversity.</a:t>
            </a:r>
          </a:p>
          <a:p>
            <a:r>
              <a:rPr lang="en-US"/>
              <a:t>Second, a balance between applications referring to physical transformation of the built environment — so-called hard investments — and other types of transformations, referred to as soft investments.</a:t>
            </a:r>
          </a:p>
          <a:p>
            <a:r>
              <a:rPr lang="en-US"/>
              <a:t>Third, diversity of contexts, including urban areas, rural areas, and urban–rural linkages.</a:t>
            </a:r>
          </a:p>
          <a:p>
            <a:r>
              <a:rPr lang="en-US"/>
              <a:t>These elements are considered when formulating the final proposal for the winners among the shortlisted finalists.</a:t>
            </a:r>
          </a:p>
        </p:txBody>
      </p:sp>
      <p:sp>
        <p:nvSpPr>
          <p:cNvPr id="4" name="Slide Number Placeholder 3">
            <a:extLst>
              <a:ext uri="{FF2B5EF4-FFF2-40B4-BE49-F238E27FC236}">
                <a16:creationId xmlns:a16="http://schemas.microsoft.com/office/drawing/2014/main" id="{68005ED5-ACF8-DE19-1A2C-360038F56868}"/>
              </a:ext>
            </a:extLst>
          </p:cNvPr>
          <p:cNvSpPr>
            <a:spLocks noGrp="1"/>
          </p:cNvSpPr>
          <p:nvPr>
            <p:ph type="sldNum" sz="quarter" idx="5"/>
          </p:nvPr>
        </p:nvSpPr>
        <p:spPr/>
        <p:txBody>
          <a:bodyPr/>
          <a:lstStyle/>
          <a:p>
            <a:fld id="{E400194D-387C-4582-AEBB-2475287F53A4}" type="slidenum">
              <a:rPr lang="fr-BE" smtClean="0"/>
              <a:t>25</a:t>
            </a:fld>
            <a:endParaRPr lang="fr-BE"/>
          </a:p>
        </p:txBody>
      </p:sp>
    </p:spTree>
    <p:extLst>
      <p:ext uri="{BB962C8B-B14F-4D97-AF65-F5344CB8AC3E}">
        <p14:creationId xmlns:p14="http://schemas.microsoft.com/office/powerpoint/2010/main" val="325951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6C3A-51F7-2C90-4946-FCB6AAF4E5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1B2B5D-41FB-61DF-AB64-94F9D17A8B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2E2CAF-2EEE-E1F2-4613-58E9E537A484}"/>
              </a:ext>
            </a:extLst>
          </p:cNvPr>
          <p:cNvSpPr>
            <a:spLocks noGrp="1"/>
          </p:cNvSpPr>
          <p:nvPr>
            <p:ph type="body" idx="1"/>
          </p:nvPr>
        </p:nvSpPr>
        <p:spPr/>
        <p:txBody>
          <a:bodyPr/>
          <a:lstStyle/>
          <a:p>
            <a:r>
              <a:rPr lang="en-US"/>
              <a:t>Let us now turn to the timeline of the 2026 edition of the New European Bauhaus Prizes.</a:t>
            </a:r>
            <a:endParaRPr lang="fr-BE"/>
          </a:p>
        </p:txBody>
      </p:sp>
      <p:sp>
        <p:nvSpPr>
          <p:cNvPr id="4" name="Espace réservé du numéro de diapositive 3">
            <a:extLst>
              <a:ext uri="{FF2B5EF4-FFF2-40B4-BE49-F238E27FC236}">
                <a16:creationId xmlns:a16="http://schemas.microsoft.com/office/drawing/2014/main" id="{3AED156D-7556-D003-7C71-F36743258154}"/>
              </a:ext>
            </a:extLst>
          </p:cNvPr>
          <p:cNvSpPr>
            <a:spLocks noGrp="1"/>
          </p:cNvSpPr>
          <p:nvPr>
            <p:ph type="sldNum" sz="quarter" idx="5"/>
          </p:nvPr>
        </p:nvSpPr>
        <p:spPr/>
        <p:txBody>
          <a:bodyPr/>
          <a:lstStyle/>
          <a:p>
            <a:fld id="{E400194D-387C-4582-AEBB-2475287F53A4}" type="slidenum">
              <a:rPr lang="fr-BE" smtClean="0"/>
              <a:t>26</a:t>
            </a:fld>
            <a:endParaRPr lang="fr-BE"/>
          </a:p>
        </p:txBody>
      </p:sp>
    </p:spTree>
    <p:extLst>
      <p:ext uri="{BB962C8B-B14F-4D97-AF65-F5344CB8AC3E}">
        <p14:creationId xmlns:p14="http://schemas.microsoft.com/office/powerpoint/2010/main" val="9984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9C4E-4F0E-649E-0414-9B8C6D0BB0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5CF231-7AB3-2DD3-327A-41BC9A85EB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C4C21E-65A3-E3C0-29F9-F2D0172C83BB}"/>
              </a:ext>
            </a:extLst>
          </p:cNvPr>
          <p:cNvSpPr>
            <a:spLocks noGrp="1"/>
          </p:cNvSpPr>
          <p:nvPr>
            <p:ph type="body" idx="1"/>
          </p:nvPr>
        </p:nvSpPr>
        <p:spPr/>
        <p:txBody>
          <a:bodyPr/>
          <a:lstStyle/>
          <a:p>
            <a:r>
              <a:rPr lang="en-US"/>
              <a:t>The call opened on 20 February 2026 and will close on 17 March 2026.</a:t>
            </a:r>
          </a:p>
          <a:p>
            <a:r>
              <a:rPr lang="en-US"/>
              <a:t>Applications must be submitted before the deadline indicated in the call documentation.</a:t>
            </a:r>
          </a:p>
          <a:p>
            <a:r>
              <a:rPr lang="en-US"/>
              <a:t>Following the closure of the call, eligibility checks will be carried out to verify compliance with the conditions of the competition.</a:t>
            </a:r>
          </a:p>
          <a:p>
            <a:r>
              <a:rPr lang="en-US"/>
              <a:t>The selection phase will take place in April and May. During this period, the quality assessment will be conducted by external, independent experts, in line with the award criteria.</a:t>
            </a:r>
          </a:p>
          <a:p>
            <a:r>
              <a:rPr lang="en-US"/>
              <a:t>In June and July, the finalists will be announced and the public voting phase will take place.</a:t>
            </a:r>
          </a:p>
          <a:p>
            <a:r>
              <a:rPr lang="en-US"/>
              <a:t>The jury will then formulate its proposal for the winners.</a:t>
            </a:r>
          </a:p>
          <a:p>
            <a:r>
              <a:rPr lang="en-US"/>
              <a:t>The winners will be officially announced at the award ceremony in autumn 2026.</a:t>
            </a:r>
          </a:p>
          <a:p>
            <a:r>
              <a:rPr lang="en-US"/>
              <a:t>An Accelerator </a:t>
            </a:r>
            <a:r>
              <a:rPr lang="en-US" err="1"/>
              <a:t>Programme</a:t>
            </a:r>
            <a:r>
              <a:rPr lang="en-US"/>
              <a:t> will also be offered to finalists in the European Union.</a:t>
            </a:r>
          </a:p>
          <a:p>
            <a:endParaRPr lang="fr-BE"/>
          </a:p>
        </p:txBody>
      </p:sp>
      <p:sp>
        <p:nvSpPr>
          <p:cNvPr id="4" name="Espace réservé du numéro de diapositive 3">
            <a:extLst>
              <a:ext uri="{FF2B5EF4-FFF2-40B4-BE49-F238E27FC236}">
                <a16:creationId xmlns:a16="http://schemas.microsoft.com/office/drawing/2014/main" id="{2CBD5158-2A39-5D9E-DB91-A7B6F74889D4}"/>
              </a:ext>
            </a:extLst>
          </p:cNvPr>
          <p:cNvSpPr>
            <a:spLocks noGrp="1"/>
          </p:cNvSpPr>
          <p:nvPr>
            <p:ph type="sldNum" sz="quarter" idx="5"/>
          </p:nvPr>
        </p:nvSpPr>
        <p:spPr/>
        <p:txBody>
          <a:bodyPr/>
          <a:lstStyle/>
          <a:p>
            <a:fld id="{E400194D-387C-4582-AEBB-2475287F53A4}" type="slidenum">
              <a:rPr lang="fr-BE" smtClean="0"/>
              <a:t>27</a:t>
            </a:fld>
            <a:endParaRPr lang="fr-BE"/>
          </a:p>
        </p:txBody>
      </p:sp>
    </p:spTree>
    <p:extLst>
      <p:ext uri="{BB962C8B-B14F-4D97-AF65-F5344CB8AC3E}">
        <p14:creationId xmlns:p14="http://schemas.microsoft.com/office/powerpoint/2010/main" val="81243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C69A-4989-5F53-5A32-8320A24F52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1F6D3A-018D-0988-35B4-E94E8482B1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810DAF-578C-2F17-474E-82C997F337EE}"/>
              </a:ext>
            </a:extLst>
          </p:cNvPr>
          <p:cNvSpPr>
            <a:spLocks noGrp="1"/>
          </p:cNvSpPr>
          <p:nvPr>
            <p:ph type="body" idx="1"/>
          </p:nvPr>
        </p:nvSpPr>
        <p:spPr/>
        <p:txBody>
          <a:bodyPr/>
          <a:lstStyle/>
          <a:p>
            <a:r>
              <a:rPr lang="en-US"/>
              <a:t>Let us now present the useful tools available to support applicants.</a:t>
            </a:r>
          </a:p>
          <a:p>
            <a:endParaRPr lang="fr-BE"/>
          </a:p>
          <a:p>
            <a:endParaRPr lang="fr-BE"/>
          </a:p>
        </p:txBody>
      </p:sp>
      <p:sp>
        <p:nvSpPr>
          <p:cNvPr id="4" name="Espace réservé du numéro de diapositive 3">
            <a:extLst>
              <a:ext uri="{FF2B5EF4-FFF2-40B4-BE49-F238E27FC236}">
                <a16:creationId xmlns:a16="http://schemas.microsoft.com/office/drawing/2014/main" id="{2D9DD038-96C1-D149-7676-0C989654EC3C}"/>
              </a:ext>
            </a:extLst>
          </p:cNvPr>
          <p:cNvSpPr>
            <a:spLocks noGrp="1"/>
          </p:cNvSpPr>
          <p:nvPr>
            <p:ph type="sldNum" sz="quarter" idx="5"/>
          </p:nvPr>
        </p:nvSpPr>
        <p:spPr/>
        <p:txBody>
          <a:bodyPr/>
          <a:lstStyle/>
          <a:p>
            <a:fld id="{E400194D-387C-4582-AEBB-2475287F53A4}" type="slidenum">
              <a:rPr lang="fr-BE" smtClean="0"/>
              <a:t>28</a:t>
            </a:fld>
            <a:endParaRPr lang="fr-BE"/>
          </a:p>
        </p:txBody>
      </p:sp>
    </p:spTree>
    <p:extLst>
      <p:ext uri="{BB962C8B-B14F-4D97-AF65-F5344CB8AC3E}">
        <p14:creationId xmlns:p14="http://schemas.microsoft.com/office/powerpoint/2010/main" val="4105451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Here is a script strictly aligned with what appears on the slide and framed in an institutional tone:</a:t>
            </a:r>
          </a:p>
          <a:p>
            <a:br>
              <a:rPr lang="en-US"/>
            </a:br>
            <a:endParaRPr lang="en-US"/>
          </a:p>
          <a:p>
            <a:r>
              <a:rPr lang="en-US"/>
              <a:t>On the New European Bauhaus Prizes webpage, you can find dedicated Guides to Applicants for each prize.</a:t>
            </a:r>
          </a:p>
          <a:p>
            <a:r>
              <a:rPr lang="en-US"/>
              <a:t>These guides are available at: prizes.new-european-bauhaus.europa.eu.</a:t>
            </a:r>
          </a:p>
          <a:p>
            <a:r>
              <a:rPr lang="en-US"/>
              <a:t>Separate guides are provided for Strand A – Champions, Strand B – Rising Stars, the International Prizes, and the Boost for Small Municipalities.</a:t>
            </a:r>
          </a:p>
          <a:p>
            <a:r>
              <a:rPr lang="en-US"/>
              <a:t>Applicants are strongly encouraged to consult the relevant guide carefully before preparing and submitting their application.</a:t>
            </a:r>
          </a:p>
          <a:p>
            <a:r>
              <a:rPr lang="en-US"/>
              <a:t>The guides provide detailed information on eligibility conditions, award criteria, submission requirements and the evaluation process.</a:t>
            </a:r>
          </a:p>
          <a:p>
            <a:r>
              <a:rPr lang="en-US"/>
              <a:t>They are the primary reference documents for the call.</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29</a:t>
            </a:fld>
            <a:endParaRPr lang="fr-BE"/>
          </a:p>
        </p:txBody>
      </p:sp>
    </p:spTree>
    <p:extLst>
      <p:ext uri="{BB962C8B-B14F-4D97-AF65-F5344CB8AC3E}">
        <p14:creationId xmlns:p14="http://schemas.microsoft.com/office/powerpoint/2010/main" val="370768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Let me briefly walk you through today’s agenda.</a:t>
            </a:r>
          </a:p>
          <a:p>
            <a:r>
              <a:rPr lang="en-US"/>
              <a:t>We will start with an introduction to the NEB Prizes 2026, including the structure of this year’s edition and what is new.</a:t>
            </a:r>
          </a:p>
          <a:p>
            <a:r>
              <a:rPr lang="en-US"/>
              <a:t>We will then move to the eligibility criteria — who can apply and what type of projects or concepts are eligible.</a:t>
            </a:r>
          </a:p>
          <a:p>
            <a:r>
              <a:rPr lang="en-US"/>
              <a:t>After that, we will explain the assessment criteria, so you understand how applications will be evaluated.</a:t>
            </a:r>
          </a:p>
          <a:p>
            <a:r>
              <a:rPr lang="en-US"/>
              <a:t>We will also present the timeline, including key deadlines and the different phases of the process.</a:t>
            </a:r>
          </a:p>
          <a:p>
            <a:r>
              <a:rPr lang="en-US"/>
              <a:t>Before concluding, we will highlight the useful tools and guidance documents available to support applicants.</a:t>
            </a:r>
          </a:p>
          <a:p>
            <a:r>
              <a:rPr lang="en-US"/>
              <a:t>And finally, we will open the floor for questions and answers.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3</a:t>
            </a:fld>
            <a:endParaRPr lang="fr-BE"/>
          </a:p>
        </p:txBody>
      </p:sp>
    </p:spTree>
    <p:extLst>
      <p:ext uri="{BB962C8B-B14F-4D97-AF65-F5344CB8AC3E}">
        <p14:creationId xmlns:p14="http://schemas.microsoft.com/office/powerpoint/2010/main" val="168528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66C6E-76B4-A50C-E3D7-F24E7B15FD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C33CE6-A205-9796-A74E-6C19D2F4DE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CC8988-69C4-9EE5-D78B-94CB7CB13BDD}"/>
              </a:ext>
            </a:extLst>
          </p:cNvPr>
          <p:cNvSpPr>
            <a:spLocks noGrp="1"/>
          </p:cNvSpPr>
          <p:nvPr>
            <p:ph type="body" idx="1"/>
          </p:nvPr>
        </p:nvSpPr>
        <p:spPr/>
        <p:txBody>
          <a:bodyPr/>
          <a:lstStyle/>
          <a:p>
            <a:r>
              <a:rPr lang="fr-BE">
                <a:latin typeface="Titillium Web" pitchFamily="2" charset="77"/>
              </a:rPr>
              <a:t>(</a:t>
            </a:r>
            <a:r>
              <a:rPr lang="fr-BE" err="1">
                <a:latin typeface="Titillium Web" pitchFamily="2" charset="77"/>
              </a:rPr>
              <a:t>you</a:t>
            </a:r>
            <a:r>
              <a:rPr lang="fr-BE">
                <a:latin typeface="Titillium Web" pitchFamily="2" charset="77"/>
              </a:rPr>
              <a:t> </a:t>
            </a:r>
            <a:r>
              <a:rPr lang="fr-BE" err="1">
                <a:latin typeface="Titillium Web" pitchFamily="2" charset="77"/>
              </a:rPr>
              <a:t>may</a:t>
            </a:r>
            <a:r>
              <a:rPr lang="fr-BE">
                <a:latin typeface="Titillium Web" pitchFamily="2" charset="77"/>
              </a:rPr>
              <a:t> have to </a:t>
            </a:r>
            <a:r>
              <a:rPr lang="fr-BE" err="1">
                <a:latin typeface="Titillium Web" pitchFamily="2" charset="77"/>
              </a:rPr>
              <a:t>create</a:t>
            </a:r>
            <a:r>
              <a:rPr lang="fr-BE">
                <a:latin typeface="Titillium Web" pitchFamily="2" charset="77"/>
              </a:rPr>
              <a:t> an </a:t>
            </a:r>
            <a:r>
              <a:rPr lang="fr-BE" err="1">
                <a:latin typeface="Titillium Web" pitchFamily="2" charset="77"/>
              </a:rPr>
              <a:t>ccount</a:t>
            </a:r>
            <a:r>
              <a:rPr lang="fr-BE">
                <a:latin typeface="Titillium Web" pitchFamily="2" charset="77"/>
              </a:rPr>
              <a:t> if </a:t>
            </a:r>
            <a:r>
              <a:rPr lang="fr-BE" err="1">
                <a:latin typeface="Titillium Web" pitchFamily="2" charset="77"/>
              </a:rPr>
              <a:t>you</a:t>
            </a:r>
            <a:r>
              <a:rPr lang="fr-BE">
                <a:latin typeface="Titillium Web" pitchFamily="2" charset="77"/>
              </a:rPr>
              <a:t> </a:t>
            </a:r>
            <a:r>
              <a:rPr lang="fr-BE" err="1">
                <a:latin typeface="Titillium Web" pitchFamily="2" charset="77"/>
              </a:rPr>
              <a:t>don’t</a:t>
            </a:r>
            <a:r>
              <a:rPr lang="fr-BE">
                <a:latin typeface="Titillium Web" pitchFamily="2" charset="77"/>
              </a:rPr>
              <a:t> have one </a:t>
            </a:r>
            <a:r>
              <a:rPr lang="fr-BE" err="1">
                <a:latin typeface="Titillium Web" pitchFamily="2" charset="77"/>
              </a:rPr>
              <a:t>already</a:t>
            </a:r>
            <a:endParaRPr lang="fr-BE"/>
          </a:p>
        </p:txBody>
      </p:sp>
      <p:sp>
        <p:nvSpPr>
          <p:cNvPr id="4" name="Espace réservé du numéro de diapositive 3">
            <a:extLst>
              <a:ext uri="{FF2B5EF4-FFF2-40B4-BE49-F238E27FC236}">
                <a16:creationId xmlns:a16="http://schemas.microsoft.com/office/drawing/2014/main" id="{71EE7244-9E9E-D37C-B999-A40E47913B5E}"/>
              </a:ext>
            </a:extLst>
          </p:cNvPr>
          <p:cNvSpPr>
            <a:spLocks noGrp="1"/>
          </p:cNvSpPr>
          <p:nvPr>
            <p:ph type="sldNum" sz="quarter" idx="5"/>
          </p:nvPr>
        </p:nvSpPr>
        <p:spPr/>
        <p:txBody>
          <a:bodyPr/>
          <a:lstStyle/>
          <a:p>
            <a:fld id="{E400194D-387C-4582-AEBB-2475287F53A4}" type="slidenum">
              <a:rPr lang="fr-BE" smtClean="0"/>
              <a:t>30</a:t>
            </a:fld>
            <a:endParaRPr lang="fr-BE"/>
          </a:p>
        </p:txBody>
      </p:sp>
    </p:spTree>
    <p:extLst>
      <p:ext uri="{BB962C8B-B14F-4D97-AF65-F5344CB8AC3E}">
        <p14:creationId xmlns:p14="http://schemas.microsoft.com/office/powerpoint/2010/main" val="3595983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In the Annex of each Guide to Applicants, you will find guiding questions to support you in completing the application form.</a:t>
            </a:r>
          </a:p>
          <a:p>
            <a:r>
              <a:rPr lang="en-US"/>
              <a:t>These questions are designed to help applicants structure their responses and ensure that all required elements are addressed in a clear and comprehensive manner.</a:t>
            </a:r>
          </a:p>
          <a:p>
            <a:r>
              <a:rPr lang="en-US"/>
              <a:t>They cover the detailed description of your concept, including the overall aim, target groups, specific objectives, achieved outcomes, and transformative potential.</a:t>
            </a:r>
          </a:p>
          <a:p>
            <a:r>
              <a:rPr lang="en-US"/>
              <a:t>Applicants are strongly encouraged to consult these guiding questions carefully when preparing their submission.</a:t>
            </a:r>
          </a:p>
          <a:p>
            <a:r>
              <a:rPr lang="en-US"/>
              <a:t>In addition, on Wednesday 11 March, from 1 to 3 PM CET, we will </a:t>
            </a:r>
            <a:r>
              <a:rPr lang="en-US" err="1"/>
              <a:t>organise</a:t>
            </a:r>
            <a:r>
              <a:rPr lang="en-US"/>
              <a:t> an NEB Bootcamp to provide a deep dive into these guiding questions and support applicants in understanding how to approach them.</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31</a:t>
            </a:fld>
            <a:endParaRPr lang="fr-BE"/>
          </a:p>
        </p:txBody>
      </p:sp>
    </p:spTree>
    <p:extLst>
      <p:ext uri="{BB962C8B-B14F-4D97-AF65-F5344CB8AC3E}">
        <p14:creationId xmlns:p14="http://schemas.microsoft.com/office/powerpoint/2010/main" val="200222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In addition to the guides, further resources are available online.</a:t>
            </a:r>
          </a:p>
          <a:p>
            <a:r>
              <a:rPr lang="en-US"/>
              <a:t>On the New European Bauhaus general page, you will find the NEB Compass, which outlines the values and working principles of the initiative and illustrates different levels of ambition.</a:t>
            </a:r>
          </a:p>
          <a:p>
            <a:r>
              <a:rPr lang="en-US"/>
              <a:t>You will also find the NEB Checklist, which can be used to test the coherence of your application.</a:t>
            </a:r>
          </a:p>
          <a:p>
            <a:r>
              <a:rPr lang="en-US"/>
              <a:t>On the NEB Prizes website, examples of winning applications from previous editions are available.</a:t>
            </a:r>
          </a:p>
          <a:p>
            <a:r>
              <a:rPr lang="en-US"/>
              <a:t>The website also provides a Frequently Asked Questions section and a contact form for further clarification.</a:t>
            </a:r>
          </a:p>
          <a:p>
            <a:r>
              <a:rPr lang="en-US"/>
              <a:t>We encourage all applicants to consult these resources when preparing their submission.</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32</a:t>
            </a:fld>
            <a:endParaRPr lang="fr-BE"/>
          </a:p>
        </p:txBody>
      </p:sp>
    </p:spTree>
    <p:extLst>
      <p:ext uri="{BB962C8B-B14F-4D97-AF65-F5344CB8AC3E}">
        <p14:creationId xmlns:p14="http://schemas.microsoft.com/office/powerpoint/2010/main" val="2895159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62E56-C291-9AFC-C181-CA1E47EE31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8E71C7-B1A4-4233-E01A-B34E1C9634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9AFF74-AAEE-61ED-243B-EF1218DEC797}"/>
              </a:ext>
            </a:extLst>
          </p:cNvPr>
          <p:cNvSpPr>
            <a:spLocks noGrp="1"/>
          </p:cNvSpPr>
          <p:nvPr>
            <p:ph type="body" idx="1"/>
          </p:nvPr>
        </p:nvSpPr>
        <p:spPr/>
        <p:txBody>
          <a:bodyPr/>
          <a:lstStyle/>
          <a:p>
            <a:r>
              <a:rPr lang="en-US"/>
              <a:t>We will now move to the Q&amp;A session.</a:t>
            </a:r>
          </a:p>
          <a:p>
            <a:r>
              <a:rPr lang="en-US"/>
              <a:t>Thank you for the many questions already submitted. My colleagues will read them out, and Alessandra and I will respond.</a:t>
            </a:r>
          </a:p>
          <a:p>
            <a:r>
              <a:rPr lang="en-US"/>
              <a:t>Where relevant, we may group similar questions together to ensure clarity and avoid repetition.</a:t>
            </a:r>
          </a:p>
          <a:p>
            <a:r>
              <a:rPr lang="en-US"/>
              <a:t>If we are not able to address all questions during this session, please remember that you can also consult the FAQ section on the website or use the contact form for further clarification.</a:t>
            </a:r>
          </a:p>
          <a:p>
            <a:r>
              <a:rPr lang="en-US"/>
              <a:t>Let’s begin.</a:t>
            </a:r>
          </a:p>
          <a:p>
            <a:endParaRPr lang="fr-BE"/>
          </a:p>
        </p:txBody>
      </p:sp>
      <p:sp>
        <p:nvSpPr>
          <p:cNvPr id="4" name="Espace réservé du numéro de diapositive 3">
            <a:extLst>
              <a:ext uri="{FF2B5EF4-FFF2-40B4-BE49-F238E27FC236}">
                <a16:creationId xmlns:a16="http://schemas.microsoft.com/office/drawing/2014/main" id="{8E3A1D47-00AA-2C2A-9C9D-66F28AB225B1}"/>
              </a:ext>
            </a:extLst>
          </p:cNvPr>
          <p:cNvSpPr>
            <a:spLocks noGrp="1"/>
          </p:cNvSpPr>
          <p:nvPr>
            <p:ph type="sldNum" sz="quarter" idx="5"/>
          </p:nvPr>
        </p:nvSpPr>
        <p:spPr/>
        <p:txBody>
          <a:bodyPr/>
          <a:lstStyle/>
          <a:p>
            <a:fld id="{E400194D-387C-4582-AEBB-2475287F53A4}" type="slidenum">
              <a:rPr lang="fr-BE" smtClean="0"/>
              <a:t>33</a:t>
            </a:fld>
            <a:endParaRPr lang="fr-BE"/>
          </a:p>
        </p:txBody>
      </p:sp>
    </p:spTree>
    <p:extLst>
      <p:ext uri="{BB962C8B-B14F-4D97-AF65-F5344CB8AC3E}">
        <p14:creationId xmlns:p14="http://schemas.microsoft.com/office/powerpoint/2010/main" val="1860411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We are unfortunately reaching the end of our allocated time for questions.</a:t>
            </a:r>
          </a:p>
          <a:p>
            <a:r>
              <a:rPr lang="en-US"/>
              <a:t>If there are any questions we were not able to address today, please consult the FAQ section on the website or use the contact form for further clarification.</a:t>
            </a:r>
          </a:p>
          <a:p>
            <a:r>
              <a:rPr lang="en-US"/>
              <a:t>Thank you very much for your participation today.</a:t>
            </a:r>
          </a:p>
          <a:p>
            <a:r>
              <a:rPr lang="en-US"/>
              <a:t>We appreciate your interest in the New European Bauhaus Prizes and the quality of the questions raised.</a:t>
            </a:r>
          </a:p>
          <a:p>
            <a:r>
              <a:rPr lang="en-US"/>
              <a:t>We look forward to receiving your applications and to discovering your inspiring projects.</a:t>
            </a:r>
          </a:p>
          <a:p>
            <a:r>
              <a:rPr lang="en-US"/>
              <a:t>Thank you again, and we wish you the best of success.</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35</a:t>
            </a:fld>
            <a:endParaRPr lang="fr-BE"/>
          </a:p>
        </p:txBody>
      </p:sp>
    </p:spTree>
    <p:extLst>
      <p:ext uri="{BB962C8B-B14F-4D97-AF65-F5344CB8AC3E}">
        <p14:creationId xmlns:p14="http://schemas.microsoft.com/office/powerpoint/2010/main" val="2712798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0A5D-8FCD-18CF-0D67-DB72657F0B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720CB6-1A18-8509-6F90-9C51462B1D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D3B841-FD1F-71E3-0613-EF647E6B15CC}"/>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1B3BA762-F7F5-4BD1-E53A-F3AB4FEAB66D}"/>
              </a:ext>
            </a:extLst>
          </p:cNvPr>
          <p:cNvSpPr>
            <a:spLocks noGrp="1"/>
          </p:cNvSpPr>
          <p:nvPr>
            <p:ph type="sldNum" sz="quarter" idx="5"/>
          </p:nvPr>
        </p:nvSpPr>
        <p:spPr/>
        <p:txBody>
          <a:bodyPr/>
          <a:lstStyle/>
          <a:p>
            <a:fld id="{E400194D-387C-4582-AEBB-2475287F53A4}" type="slidenum">
              <a:rPr lang="fr-BE" smtClean="0"/>
              <a:t>36</a:t>
            </a:fld>
            <a:endParaRPr lang="fr-BE"/>
          </a:p>
        </p:txBody>
      </p:sp>
    </p:spTree>
    <p:extLst>
      <p:ext uri="{BB962C8B-B14F-4D97-AF65-F5344CB8AC3E}">
        <p14:creationId xmlns:p14="http://schemas.microsoft.com/office/powerpoint/2010/main" val="13188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Before we move forward, a quick note on questions.</a:t>
            </a:r>
          </a:p>
          <a:p>
            <a:r>
              <a:rPr lang="en-US"/>
              <a:t>Please feel free to submit your questions throughout the presentation using </a:t>
            </a:r>
            <a:r>
              <a:rPr lang="en-US" err="1"/>
              <a:t>Slido</a:t>
            </a:r>
            <a:r>
              <a:rPr lang="en-US"/>
              <a:t>. You can scan the QR code on the screen or enter the code displayed here.</a:t>
            </a:r>
          </a:p>
          <a:p>
            <a:r>
              <a:rPr lang="en-US"/>
              <a:t>We will collect your questions as we go, and we have reserved 30 minutes at the end of the session to address them.</a:t>
            </a:r>
          </a:p>
          <a:p>
            <a:r>
              <a:rPr lang="en-US"/>
              <a:t>This will allow us to provide clear and structured answers to as many questions as possible.</a:t>
            </a:r>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4</a:t>
            </a:fld>
            <a:endParaRPr lang="fr-BE"/>
          </a:p>
        </p:txBody>
      </p:sp>
    </p:spTree>
    <p:extLst>
      <p:ext uri="{BB962C8B-B14F-4D97-AF65-F5344CB8AC3E}">
        <p14:creationId xmlns:p14="http://schemas.microsoft.com/office/powerpoint/2010/main" val="186005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A56DA-7B7C-DC20-A8ED-53C5B115D0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F98F07-8DD8-8BEE-6F9A-990A5F63E2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FECC03-2246-7206-6B2F-72479697D342}"/>
              </a:ext>
            </a:extLst>
          </p:cNvPr>
          <p:cNvSpPr>
            <a:spLocks noGrp="1"/>
          </p:cNvSpPr>
          <p:nvPr>
            <p:ph type="body" idx="1"/>
          </p:nvPr>
        </p:nvSpPr>
        <p:spPr/>
        <p:txBody>
          <a:bodyPr/>
          <a:lstStyle/>
          <a:p>
            <a:r>
              <a:rPr lang="en-US"/>
              <a:t>We will now move to the introduction to the New European Bauhaus Prizes 2026.</a:t>
            </a:r>
          </a:p>
          <a:p>
            <a:r>
              <a:rPr lang="en-US"/>
              <a:t>In this first part, the objective is to give you a clear understanding of what the NEB Prizes are, how they are structured this year, and what makes the 2026 edition distinctive.</a:t>
            </a:r>
          </a:p>
          <a:p>
            <a:r>
              <a:rPr lang="en-US"/>
              <a:t>And as a reminder, if questions arise during this section, please feel free to submit them via </a:t>
            </a:r>
            <a:r>
              <a:rPr lang="en-US" err="1"/>
              <a:t>Slido</a:t>
            </a:r>
            <a:r>
              <a:rPr lang="en-US"/>
              <a:t> using the QR code or the code displayed on the screen.</a:t>
            </a:r>
          </a:p>
          <a:p>
            <a:r>
              <a:rPr lang="en-US"/>
              <a:t>Let us begin.</a:t>
            </a:r>
          </a:p>
          <a:p>
            <a:endParaRPr lang="fr-BE"/>
          </a:p>
        </p:txBody>
      </p:sp>
      <p:sp>
        <p:nvSpPr>
          <p:cNvPr id="4" name="Espace réservé du numéro de diapositive 3">
            <a:extLst>
              <a:ext uri="{FF2B5EF4-FFF2-40B4-BE49-F238E27FC236}">
                <a16:creationId xmlns:a16="http://schemas.microsoft.com/office/drawing/2014/main" id="{8C5CA554-F67E-1CCF-AE07-6DFF929CE0C8}"/>
              </a:ext>
            </a:extLst>
          </p:cNvPr>
          <p:cNvSpPr>
            <a:spLocks noGrp="1"/>
          </p:cNvSpPr>
          <p:nvPr>
            <p:ph type="sldNum" sz="quarter" idx="5"/>
          </p:nvPr>
        </p:nvSpPr>
        <p:spPr/>
        <p:txBody>
          <a:bodyPr/>
          <a:lstStyle/>
          <a:p>
            <a:fld id="{E400194D-387C-4582-AEBB-2475287F53A4}" type="slidenum">
              <a:rPr lang="fr-BE" smtClean="0"/>
              <a:t>5</a:t>
            </a:fld>
            <a:endParaRPr lang="fr-BE"/>
          </a:p>
        </p:txBody>
      </p:sp>
    </p:spTree>
    <p:extLst>
      <p:ext uri="{BB962C8B-B14F-4D97-AF65-F5344CB8AC3E}">
        <p14:creationId xmlns:p14="http://schemas.microsoft.com/office/powerpoint/2010/main" val="28104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t>Script – “What are the NEB Prizes?”</a:t>
            </a:r>
          </a:p>
          <a:p>
            <a:r>
              <a:rPr lang="en-US"/>
              <a:t>Since 2021, the NEB Prizes are EU awards </a:t>
            </a:r>
            <a:r>
              <a:rPr lang="en-US" err="1"/>
              <a:t>recognising</a:t>
            </a:r>
            <a:r>
              <a:rPr lang="en-US"/>
              <a:t> projects, ideas and young talents that embody the three core NEB values: sustainability, inclusion and beauty.</a:t>
            </a:r>
          </a:p>
          <a:p>
            <a:r>
              <a:rPr lang="en-US"/>
              <a:t>These values are not separate. They must be combined. The initiative is about delivering environmental transformation while ensuring social fairness and high-quality design.</a:t>
            </a:r>
          </a:p>
          <a:p>
            <a:endParaRPr lang="en-US"/>
          </a:p>
          <a:p>
            <a:r>
              <a:rPr lang="en-US"/>
              <a:t>They celebrate concrete initiatives that:</a:t>
            </a:r>
          </a:p>
          <a:p>
            <a:r>
              <a:rPr lang="en-US"/>
              <a:t>Improve people’s quality of life</a:t>
            </a:r>
          </a:p>
          <a:p>
            <a:r>
              <a:rPr lang="en-US"/>
              <a:t>Contribute to the green transition</a:t>
            </a:r>
          </a:p>
          <a:p>
            <a:r>
              <a:rPr lang="en-US"/>
              <a:t>Strengthen social cohesion</a:t>
            </a:r>
          </a:p>
          <a:p>
            <a:r>
              <a:rPr lang="en-US"/>
              <a:t>Inspire change across Europe and beyond</a:t>
            </a:r>
          </a:p>
          <a:p>
            <a:endParaRPr lang="en-US"/>
          </a:p>
          <a:p>
            <a:r>
              <a:rPr lang="en-US"/>
              <a:t>There are two strands.</a:t>
            </a:r>
          </a:p>
          <a:p>
            <a:r>
              <a:rPr lang="en-US"/>
              <a:t>Strand A – Champions – </a:t>
            </a:r>
            <a:r>
              <a:rPr lang="en-US" err="1"/>
              <a:t>recognises</a:t>
            </a:r>
            <a:r>
              <a:rPr lang="en-US"/>
              <a:t> completed projects that already demonstrate impact on the ground.</a:t>
            </a:r>
          </a:p>
          <a:p>
            <a:r>
              <a:rPr lang="en-US"/>
              <a:t>Strand B – Rising Stars – </a:t>
            </a:r>
            <a:r>
              <a:rPr lang="en-US" err="1"/>
              <a:t>recognises</a:t>
            </a:r>
            <a:r>
              <a:rPr lang="en-US"/>
              <a:t> ideas and concepts developed by young talents, supporting the next generation of change-makers.</a:t>
            </a:r>
          </a:p>
          <a:p>
            <a:endParaRPr lang="en-US"/>
          </a:p>
          <a:p>
            <a:r>
              <a:rPr lang="en-US"/>
              <a:t>Beyond the values and strands, the prizes aim to generate impact. This includes contributing to the green transition, strengthening social cohesion, fostering cultural change, and ultimately improving quality of life across Europe.</a:t>
            </a:r>
          </a:p>
          <a:p>
            <a:endParaRPr lang="en-US"/>
          </a:p>
          <a:p>
            <a:r>
              <a:rPr lang="en-US"/>
              <a:t>Finally, winners receive more than financial support. They gain recognition, visibility at European level, and integration into the growing NEB community and network. Furthermore, and this will be a smooth transition to the next slide: in 2026, all finalists will benefit from an “accelerator” </a:t>
            </a:r>
            <a:r>
              <a:rPr lang="en-US" err="1"/>
              <a:t>programme</a:t>
            </a:r>
            <a:endParaRPr lang="en-US"/>
          </a:p>
          <a:p>
            <a:endParaRPr lang="fr-BE"/>
          </a:p>
        </p:txBody>
      </p:sp>
      <p:sp>
        <p:nvSpPr>
          <p:cNvPr id="4" name="Espace réservé du numéro de diapositive 3"/>
          <p:cNvSpPr>
            <a:spLocks noGrp="1"/>
          </p:cNvSpPr>
          <p:nvPr>
            <p:ph type="sldNum" sz="quarter" idx="5"/>
          </p:nvPr>
        </p:nvSpPr>
        <p:spPr/>
        <p:txBody>
          <a:bodyPr/>
          <a:lstStyle/>
          <a:p>
            <a:fld id="{E400194D-387C-4582-AEBB-2475287F53A4}" type="slidenum">
              <a:rPr lang="fr-BE" smtClean="0"/>
              <a:t>6</a:t>
            </a:fld>
            <a:endParaRPr lang="fr-BE"/>
          </a:p>
        </p:txBody>
      </p:sp>
    </p:spTree>
    <p:extLst>
      <p:ext uri="{BB962C8B-B14F-4D97-AF65-F5344CB8AC3E}">
        <p14:creationId xmlns:p14="http://schemas.microsoft.com/office/powerpoint/2010/main" val="384383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FCEBB-3B41-1EC5-55EA-DB7C53A42A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9E8B15-FF95-5D29-7E8E-7B0928F10F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9E377F-B6C2-98E5-CFC5-60ADFCDBCED7}"/>
              </a:ext>
            </a:extLst>
          </p:cNvPr>
          <p:cNvSpPr>
            <a:spLocks noGrp="1"/>
          </p:cNvSpPr>
          <p:nvPr>
            <p:ph type="body" idx="1"/>
          </p:nvPr>
        </p:nvSpPr>
        <p:spPr/>
        <p:txBody>
          <a:bodyPr/>
          <a:lstStyle/>
          <a:p>
            <a:r>
              <a:rPr lang="en-US"/>
              <a:t>The 2026 edition introduces three developments.</a:t>
            </a:r>
          </a:p>
          <a:p>
            <a:r>
              <a:rPr lang="en-US"/>
              <a:t>First, the annual theme is </a:t>
            </a:r>
            <a:r>
              <a:rPr lang="en-US" b="1"/>
              <a:t>Water Resilience</a:t>
            </a:r>
            <a:r>
              <a:rPr lang="en-US"/>
              <a:t>.</a:t>
            </a:r>
            <a:br>
              <a:rPr lang="en-US"/>
            </a:br>
            <a:r>
              <a:rPr lang="en-US"/>
              <a:t>This responds to the growing urgency of climate adaptation, flood prevention, water scarcity and sustainable water management. Projects applying under this theme should demonstrate how they contribute to resilient water systems, while fully integrating the NEB values of sustainability, inclusion and beauty.</a:t>
            </a:r>
          </a:p>
          <a:p>
            <a:r>
              <a:rPr lang="en-US"/>
              <a:t>Second — and this is new in 2026 — the Prizes introduce an </a:t>
            </a:r>
            <a:r>
              <a:rPr lang="en-US" b="1"/>
              <a:t>international dimension</a:t>
            </a:r>
            <a:r>
              <a:rPr lang="en-US"/>
              <a:t>.</a:t>
            </a:r>
            <a:br>
              <a:rPr lang="en-US"/>
            </a:br>
            <a:r>
              <a:rPr lang="en-US"/>
              <a:t>For the first time, dedicated NEB Prizes will be awarded in </a:t>
            </a:r>
            <a:r>
              <a:rPr lang="en-US" b="1"/>
              <a:t>Brazil and Japan</a:t>
            </a:r>
            <a:r>
              <a:rPr lang="en-US"/>
              <a:t>. This marks an important step in extending the New European Bauhaus approach beyond the EU and strengthening global cooperation around sustainable and inclusive transformation.</a:t>
            </a:r>
          </a:p>
          <a:p>
            <a:r>
              <a:rPr lang="en-US"/>
              <a:t>Third, there is reinforced </a:t>
            </a:r>
            <a:r>
              <a:rPr lang="en-US" b="1"/>
              <a:t>support to finalists</a:t>
            </a:r>
            <a:r>
              <a:rPr lang="en-US"/>
              <a:t> through the Accelerator </a:t>
            </a:r>
            <a:r>
              <a:rPr lang="en-US" err="1"/>
              <a:t>Programme</a:t>
            </a:r>
            <a:r>
              <a:rPr lang="en-US"/>
              <a:t>: one coach will support each finalist to make their project visible and shine, as well as to prepare their venue to the Award ceremony in Brussels, to take the most out of it and navigate EU networks</a:t>
            </a:r>
          </a:p>
          <a:p>
            <a:r>
              <a:rPr lang="en-US"/>
              <a:t>Finally </a:t>
            </a:r>
            <a:r>
              <a:rPr lang="en-US" err="1"/>
              <a:t>moldova</a:t>
            </a:r>
            <a:br>
              <a:rPr lang="en-US"/>
            </a:br>
            <a:endParaRPr lang="fr-BE"/>
          </a:p>
        </p:txBody>
      </p:sp>
      <p:sp>
        <p:nvSpPr>
          <p:cNvPr id="4" name="Espace réservé du numéro de diapositive 3">
            <a:extLst>
              <a:ext uri="{FF2B5EF4-FFF2-40B4-BE49-F238E27FC236}">
                <a16:creationId xmlns:a16="http://schemas.microsoft.com/office/drawing/2014/main" id="{CFB08101-D1CF-F870-4601-4EC9A43B0BAF}"/>
              </a:ext>
            </a:extLst>
          </p:cNvPr>
          <p:cNvSpPr>
            <a:spLocks noGrp="1"/>
          </p:cNvSpPr>
          <p:nvPr>
            <p:ph type="sldNum" sz="quarter" idx="5"/>
          </p:nvPr>
        </p:nvSpPr>
        <p:spPr/>
        <p:txBody>
          <a:bodyPr/>
          <a:lstStyle/>
          <a:p>
            <a:fld id="{E400194D-387C-4582-AEBB-2475287F53A4}" type="slidenum">
              <a:rPr lang="fr-BE" smtClean="0"/>
              <a:t>7</a:t>
            </a:fld>
            <a:endParaRPr lang="fr-BE"/>
          </a:p>
        </p:txBody>
      </p:sp>
    </p:spTree>
    <p:extLst>
      <p:ext uri="{BB962C8B-B14F-4D97-AF65-F5344CB8AC3E}">
        <p14:creationId xmlns:p14="http://schemas.microsoft.com/office/powerpoint/2010/main" val="115370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B3E4-89E0-E1D2-0A78-B49B71AC2E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78901E-FB98-403E-023C-C59AD93DB9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A5EEB4-B0CE-C1B0-2283-80130D542DA5}"/>
              </a:ext>
            </a:extLst>
          </p:cNvPr>
          <p:cNvSpPr>
            <a:spLocks noGrp="1"/>
          </p:cNvSpPr>
          <p:nvPr>
            <p:ph type="body" idx="1"/>
          </p:nvPr>
        </p:nvSpPr>
        <p:spPr/>
        <p:txBody>
          <a:bodyPr/>
          <a:lstStyle/>
          <a:p>
            <a:r>
              <a:rPr lang="en-US"/>
              <a:t>The Prizes are </a:t>
            </a:r>
            <a:r>
              <a:rPr lang="en-US" err="1"/>
              <a:t>organised</a:t>
            </a:r>
            <a:r>
              <a:rPr lang="en-US"/>
              <a:t> around </a:t>
            </a:r>
            <a:r>
              <a:rPr lang="en-US" b="1"/>
              <a:t>four categories</a:t>
            </a:r>
            <a:r>
              <a:rPr lang="en-US"/>
              <a:t>, which apply across the different strands. We’ll come back to them</a:t>
            </a:r>
          </a:p>
          <a:p>
            <a:r>
              <a:rPr lang="en-US"/>
              <a:t>In </a:t>
            </a:r>
            <a:r>
              <a:rPr lang="en-US" b="1"/>
              <a:t>Strand A – Champions</a:t>
            </a:r>
            <a:r>
              <a:rPr lang="en-US"/>
              <a:t>, we award:</a:t>
            </a:r>
          </a:p>
          <a:p>
            <a:r>
              <a:rPr lang="en-US"/>
              <a:t>Four category winners, each receiving €20,000,</a:t>
            </a:r>
          </a:p>
          <a:p>
            <a:r>
              <a:rPr lang="en-US"/>
              <a:t>One public vote winner, also receiving €20,000,</a:t>
            </a:r>
          </a:p>
          <a:p>
            <a:r>
              <a:rPr lang="en-US"/>
              <a:t>And four runners-up, each receiving €5,000.</a:t>
            </a:r>
          </a:p>
          <a:p>
            <a:r>
              <a:rPr lang="en-US"/>
              <a:t>In </a:t>
            </a:r>
            <a:r>
              <a:rPr lang="en-US" b="1"/>
              <a:t>Strand B – Rising Stars</a:t>
            </a:r>
            <a:r>
              <a:rPr lang="en-US"/>
              <a:t>, the structure is similar:</a:t>
            </a:r>
          </a:p>
          <a:p>
            <a:r>
              <a:rPr lang="en-US"/>
              <a:t>Four category winners receive €15,000 each,</a:t>
            </a:r>
          </a:p>
          <a:p>
            <a:r>
              <a:rPr lang="en-US"/>
              <a:t>One public vote winner receives €15,000,</a:t>
            </a:r>
          </a:p>
          <a:p>
            <a:r>
              <a:rPr lang="en-US"/>
              <a:t>And four runners-up receive €5,000 each.</a:t>
            </a:r>
          </a:p>
          <a:p>
            <a:r>
              <a:rPr lang="en-US"/>
              <a:t>In addition, we have the </a:t>
            </a:r>
            <a:r>
              <a:rPr lang="en-US" b="1"/>
              <a:t>Special Prize on Water Resilience</a:t>
            </a:r>
            <a:r>
              <a:rPr lang="en-US"/>
              <a:t>, which includes:</a:t>
            </a:r>
          </a:p>
          <a:p>
            <a:r>
              <a:rPr lang="en-US"/>
              <a:t>One winner receiving €20,000,</a:t>
            </a:r>
          </a:p>
          <a:p>
            <a:r>
              <a:rPr lang="en-US"/>
              <a:t>And two runners-up receiving €5,000 each.</a:t>
            </a:r>
          </a:p>
          <a:p>
            <a:r>
              <a:rPr lang="en-US"/>
              <a:t>Finally, the new </a:t>
            </a:r>
            <a:r>
              <a:rPr lang="en-US" b="1"/>
              <a:t>International Prize</a:t>
            </a:r>
            <a:r>
              <a:rPr lang="en-US"/>
              <a:t>, awarded in Brazil and Japan, includes:</a:t>
            </a:r>
          </a:p>
          <a:p>
            <a:r>
              <a:rPr lang="en-US"/>
              <a:t>Two winners receiving €20,000 each,</a:t>
            </a:r>
          </a:p>
          <a:p>
            <a:r>
              <a:rPr lang="en-US"/>
              <a:t>And four runners-up receiving €5,000 each.</a:t>
            </a:r>
          </a:p>
          <a:p>
            <a:r>
              <a:rPr lang="en-US"/>
              <a:t>This structure ensures both recognition of excellence and broad visibility across categories, generations and geographies.</a:t>
            </a:r>
          </a:p>
          <a:p>
            <a:endParaRPr lang="fr-BE"/>
          </a:p>
        </p:txBody>
      </p:sp>
      <p:sp>
        <p:nvSpPr>
          <p:cNvPr id="4" name="Espace réservé du numéro de diapositive 3">
            <a:extLst>
              <a:ext uri="{FF2B5EF4-FFF2-40B4-BE49-F238E27FC236}">
                <a16:creationId xmlns:a16="http://schemas.microsoft.com/office/drawing/2014/main" id="{EC83D085-73AB-CC20-DA89-E52BBA6454A5}"/>
              </a:ext>
            </a:extLst>
          </p:cNvPr>
          <p:cNvSpPr>
            <a:spLocks noGrp="1"/>
          </p:cNvSpPr>
          <p:nvPr>
            <p:ph type="sldNum" sz="quarter" idx="5"/>
          </p:nvPr>
        </p:nvSpPr>
        <p:spPr/>
        <p:txBody>
          <a:bodyPr/>
          <a:lstStyle/>
          <a:p>
            <a:fld id="{E400194D-387C-4582-AEBB-2475287F53A4}" type="slidenum">
              <a:rPr lang="fr-BE" smtClean="0"/>
              <a:t>8</a:t>
            </a:fld>
            <a:endParaRPr lang="fr-BE"/>
          </a:p>
        </p:txBody>
      </p:sp>
    </p:spTree>
    <p:extLst>
      <p:ext uri="{BB962C8B-B14F-4D97-AF65-F5344CB8AC3E}">
        <p14:creationId xmlns:p14="http://schemas.microsoft.com/office/powerpoint/2010/main" val="1047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2639-8AFF-9F09-B4E0-A90CE0C941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0A4ABA-E461-A282-484E-81F701157A3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45B335-CD56-34D0-4821-A37BFA685054}"/>
              </a:ext>
            </a:extLst>
          </p:cNvPr>
          <p:cNvSpPr>
            <a:spLocks noGrp="1"/>
          </p:cNvSpPr>
          <p:nvPr>
            <p:ph type="body" idx="1"/>
          </p:nvPr>
        </p:nvSpPr>
        <p:spPr/>
        <p:txBody>
          <a:bodyPr/>
          <a:lstStyle/>
          <a:p>
            <a:r>
              <a:rPr lang="en-US"/>
              <a:t>Now, what type of projects or concepts are eligible.</a:t>
            </a:r>
          </a:p>
          <a:p>
            <a:endParaRPr lang="en-US"/>
          </a:p>
          <a:p>
            <a:r>
              <a:rPr lang="en-US"/>
              <a:t>First, the project or concept must clearly integrate and promote the New European Bauhaus values and working principles. It should contribute — or aim to contribute — to improving the quality of life for people and communities in the long term.</a:t>
            </a:r>
          </a:p>
          <a:p>
            <a:r>
              <a:rPr lang="en-US"/>
              <a:t>Second, each application must be linked to a specific location or region. Applications need to demonstrate a clearly identified territory, a defined target group, and concrete objectives.</a:t>
            </a:r>
          </a:p>
          <a:p>
            <a:r>
              <a:rPr lang="en-US"/>
              <a:t>Third, projects or concepts must demonstrate potential for replication. Initiatives that are too context-specific and cannot be adapted or transferred to other settings are not eligible.</a:t>
            </a:r>
          </a:p>
          <a:p>
            <a:r>
              <a:rPr lang="en-US"/>
              <a:t>In summary, eligible initiatives must be place-based, value-driven, and capable of scaling or inspiring broader application.</a:t>
            </a:r>
          </a:p>
          <a:p>
            <a:endParaRPr lang="en-US"/>
          </a:p>
          <a:p>
            <a:r>
              <a:rPr lang="en-US"/>
              <a:t>Beyond these formal eligibility requirements, the ambition of the New European Bauhaus is transformative.</a:t>
            </a:r>
          </a:p>
          <a:p>
            <a:endParaRPr lang="en-US"/>
          </a:p>
          <a:p>
            <a:r>
              <a:rPr lang="en-US"/>
              <a:t>The Prizes </a:t>
            </a:r>
            <a:r>
              <a:rPr lang="en-US" err="1"/>
              <a:t>recognise</a:t>
            </a:r>
            <a:r>
              <a:rPr lang="en-US"/>
              <a:t> initiatives that do not merely address a challenge, but that reshape how places function and how people experience them. They aim to demonstrate how sustainability can be inclusive, how inclusion can be beautiful, and how beauty can support long-term environmental and social transition.</a:t>
            </a:r>
          </a:p>
          <a:p>
            <a:endParaRPr lang="en-US"/>
          </a:p>
          <a:p>
            <a:r>
              <a:rPr lang="en-US"/>
              <a:t>It is important to underline that the NEB Prizes are not limited to architecture. They </a:t>
            </a:r>
            <a:r>
              <a:rPr lang="en-US" err="1"/>
              <a:t>recognise</a:t>
            </a:r>
            <a:r>
              <a:rPr lang="en-US"/>
              <a:t> projects, services, cultural initiatives, governance models, and business innovations that embody the NEB values.</a:t>
            </a:r>
          </a:p>
          <a:p>
            <a:endParaRPr lang="en-US"/>
          </a:p>
          <a:p>
            <a:r>
              <a:rPr lang="en-US"/>
              <a:t>The New European Bauhaus seeks to make the green transition tangible in everyday life. Projects that make this transformation visible, concrete and replicable are at the heart of the initiative.</a:t>
            </a:r>
          </a:p>
          <a:p>
            <a:endParaRPr lang="fr-BE"/>
          </a:p>
        </p:txBody>
      </p:sp>
      <p:sp>
        <p:nvSpPr>
          <p:cNvPr id="4" name="Espace réservé du numéro de diapositive 3">
            <a:extLst>
              <a:ext uri="{FF2B5EF4-FFF2-40B4-BE49-F238E27FC236}">
                <a16:creationId xmlns:a16="http://schemas.microsoft.com/office/drawing/2014/main" id="{025D6F35-ABC7-1EBB-F84C-5A4B93F10D7B}"/>
              </a:ext>
            </a:extLst>
          </p:cNvPr>
          <p:cNvSpPr>
            <a:spLocks noGrp="1"/>
          </p:cNvSpPr>
          <p:nvPr>
            <p:ph type="sldNum" sz="quarter" idx="5"/>
          </p:nvPr>
        </p:nvSpPr>
        <p:spPr/>
        <p:txBody>
          <a:bodyPr/>
          <a:lstStyle/>
          <a:p>
            <a:fld id="{E400194D-387C-4582-AEBB-2475287F53A4}" type="slidenum">
              <a:rPr lang="fr-BE" smtClean="0"/>
              <a:t>9</a:t>
            </a:fld>
            <a:endParaRPr lang="fr-BE"/>
          </a:p>
        </p:txBody>
      </p:sp>
    </p:spTree>
    <p:extLst>
      <p:ext uri="{BB962C8B-B14F-4D97-AF65-F5344CB8AC3E}">
        <p14:creationId xmlns:p14="http://schemas.microsoft.com/office/powerpoint/2010/main" val="25597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22E8E-146D-F966-4BEC-1B346E7943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21D802-28D5-3D65-5E18-27E927B1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49176F-7355-2387-7950-CD691CB719A0}"/>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F861FD1C-D604-979F-B335-FC5CA2E17C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B67773-2EB7-5426-0978-7252713C5083}"/>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259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D31D8-23D9-B310-7524-12CE17121C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7ACAA5F-CB49-9DFD-27E6-18CECFFE9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E29906-914E-F14A-AB27-A0AC7F7375B4}"/>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078221D2-9496-3E46-B2FB-AC75191684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66805F-B1CE-8A21-AED4-E3D6BC2B01DF}"/>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8053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BB52E-9A4E-B715-4AC4-AEF45574B8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03B88F-BCB5-26F0-91CD-6005DEDC83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D32CE2-1C75-1F3D-BFDD-8BBFD61B6CAF}"/>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F8336624-5B47-B04D-E2E4-8FF3D620EA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D6498F-8D62-A7D7-B94E-D918FB989341}"/>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63836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88465-D834-4144-2B0D-30BC573266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0087D0-B5AF-C3D7-9C4C-B1DF92FC24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40379F-8473-1151-6880-E6028E5EAF0A}"/>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3FE8BD68-6283-B5D7-9CCA-C020173164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99901-7B83-CE26-679D-626CFF369B5B}"/>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294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56A4C-29DA-CA9C-7A1B-825443D94F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E24359-0794-2412-DF8A-D8BDEDD9E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64432-78FD-EBEB-FFA9-528D947E7D7F}"/>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61C584AB-984E-EE68-E6F0-4225AE9565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57D8D4-47AD-7622-C2D8-CE142635C81D}"/>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889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B64AA-2DF4-A3B7-46AA-6D5BABDBC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EFD8CD-0D03-3229-3B02-32BE9F597F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78425-3B92-F5CA-ED01-2678E8EB8F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A8B405-8F32-ADB0-D2CD-0176C670026A}"/>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6" name="Espace réservé du pied de page 5">
            <a:extLst>
              <a:ext uri="{FF2B5EF4-FFF2-40B4-BE49-F238E27FC236}">
                <a16:creationId xmlns:a16="http://schemas.microsoft.com/office/drawing/2014/main" id="{F1E0E788-0F6F-0A43-0C40-C5F406371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ED3F6F-068B-AA5A-0093-34C0BB80C24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5121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FE940-87A2-292E-998A-874ABC48BD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766A6E-D17F-AB39-9878-8211417E8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A961FF-D3F9-68D6-1902-9384290FC5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5A0A28-25E2-18D1-459C-F4E0DD704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CD41ED-6E38-0DCA-E160-E5BE2CB9AE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9F47E46-81F2-6F60-7FC4-D02777EC9B82}"/>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8" name="Espace réservé du pied de page 7">
            <a:extLst>
              <a:ext uri="{FF2B5EF4-FFF2-40B4-BE49-F238E27FC236}">
                <a16:creationId xmlns:a16="http://schemas.microsoft.com/office/drawing/2014/main" id="{B3CE786A-D83A-D2FD-36D8-229C06479F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760C8C-83E7-1FDC-0A81-8581DC432440}"/>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9983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DC758-EC7B-C8A6-9C04-E706D65DF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5876C9-CB50-71ED-7CF8-A8E5CD370534}"/>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4" name="Espace réservé du pied de page 3">
            <a:extLst>
              <a:ext uri="{FF2B5EF4-FFF2-40B4-BE49-F238E27FC236}">
                <a16:creationId xmlns:a16="http://schemas.microsoft.com/office/drawing/2014/main" id="{0A950305-2925-248F-FAA8-E5BAAD8EA22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00E491-EC0C-8D9A-9059-2075931E599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40476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15F239-2DB2-C577-0858-18B08E582C1E}"/>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3" name="Espace réservé du pied de page 2">
            <a:extLst>
              <a:ext uri="{FF2B5EF4-FFF2-40B4-BE49-F238E27FC236}">
                <a16:creationId xmlns:a16="http://schemas.microsoft.com/office/drawing/2014/main" id="{8CA84922-EB52-5BA7-CF48-89285342D6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E72DB43-990B-BF6B-CCED-0E863264F4C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29629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0D3A5-A161-F8AB-5594-BE2755256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20460A-05B3-08CA-6D8C-748BF23E4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43E953-3065-7035-3FE8-5065729F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12D958-D10B-9ADB-6A89-769207EC8A87}"/>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6" name="Espace réservé du pied de page 5">
            <a:extLst>
              <a:ext uri="{FF2B5EF4-FFF2-40B4-BE49-F238E27FC236}">
                <a16:creationId xmlns:a16="http://schemas.microsoft.com/office/drawing/2014/main" id="{7E7878EF-652D-16FE-57BA-7B714BE64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F80C7-7C88-8D0E-5A22-9897F9A52DE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048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5167C-38F4-0DCA-B784-291C43C2E8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D72348-CCB8-5ABA-531A-FEC40D372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38EDB9-9E02-A005-6512-AD5047C3A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13F534-D458-412E-C065-4F0D3347A01D}"/>
              </a:ext>
            </a:extLst>
          </p:cNvPr>
          <p:cNvSpPr>
            <a:spLocks noGrp="1"/>
          </p:cNvSpPr>
          <p:nvPr>
            <p:ph type="dt" sz="half" idx="10"/>
          </p:nvPr>
        </p:nvSpPr>
        <p:spPr/>
        <p:txBody>
          <a:bodyPr/>
          <a:lstStyle/>
          <a:p>
            <a:fld id="{B721A9DD-20A6-A549-9004-60C1E0EC3AC4}" type="datetimeFigureOut">
              <a:rPr lang="fr-FR" smtClean="0"/>
              <a:t>03/03/2026</a:t>
            </a:fld>
            <a:endParaRPr lang="fr-FR"/>
          </a:p>
        </p:txBody>
      </p:sp>
      <p:sp>
        <p:nvSpPr>
          <p:cNvPr id="6" name="Espace réservé du pied de page 5">
            <a:extLst>
              <a:ext uri="{FF2B5EF4-FFF2-40B4-BE49-F238E27FC236}">
                <a16:creationId xmlns:a16="http://schemas.microsoft.com/office/drawing/2014/main" id="{66E47BDC-5D18-4373-52C7-B50965F7AD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160CD5-8DB3-73F6-F612-948B1A19F54A}"/>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9541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741205C-4401-A08A-3A23-71C5C5488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F77D2C-0628-7765-BBF1-76982F5C3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203F6A-39DC-8226-BDC7-825B7FC30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1A9DD-20A6-A549-9004-60C1E0EC3AC4}" type="datetimeFigureOut">
              <a:rPr lang="fr-FR" smtClean="0"/>
              <a:t>03/03/2026</a:t>
            </a:fld>
            <a:endParaRPr lang="fr-FR"/>
          </a:p>
        </p:txBody>
      </p:sp>
      <p:sp>
        <p:nvSpPr>
          <p:cNvPr id="5" name="Espace réservé du pied de page 4">
            <a:extLst>
              <a:ext uri="{FF2B5EF4-FFF2-40B4-BE49-F238E27FC236}">
                <a16:creationId xmlns:a16="http://schemas.microsoft.com/office/drawing/2014/main" id="{908BFE2A-349F-3D4B-61F7-455660EF1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978E37-4A8E-20BE-60C0-B0BAF446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E87EA-CEF9-8442-AD81-674EBD08FB9B}" type="slidenum">
              <a:rPr lang="fr-FR" smtClean="0"/>
              <a:t>‹#›</a:t>
            </a:fld>
            <a:endParaRPr lang="fr-FR"/>
          </a:p>
        </p:txBody>
      </p:sp>
    </p:spTree>
    <p:extLst>
      <p:ext uri="{BB962C8B-B14F-4D97-AF65-F5344CB8AC3E}">
        <p14:creationId xmlns:p14="http://schemas.microsoft.com/office/powerpoint/2010/main" val="379991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3.jpe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emf"/><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jpe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prizes.new-european-bauhaus.europa.eu/" TargetMode="External"/><Relationship Id="rId5" Type="http://schemas.openxmlformats.org/officeDocument/2006/relationships/image" Target="../media/image21.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8" Type="http://schemas.openxmlformats.org/officeDocument/2006/relationships/hyperlink" Target="https://prizes.new-european-bauhaus.europa.eu/" TargetMode="External"/><Relationship Id="rId3" Type="http://schemas.openxmlformats.org/officeDocument/2006/relationships/image" Target="../media/image3.emf"/><Relationship Id="rId7" Type="http://schemas.openxmlformats.org/officeDocument/2006/relationships/hyperlink" Target="https://prizes.new-european-bauhaus.europa.eu/choose-past-editions-award"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new-european-bauhaus.europa.eu/tools-and-resources/neb-checklist_en" TargetMode="External"/><Relationship Id="rId5" Type="http://schemas.openxmlformats.org/officeDocument/2006/relationships/hyperlink" Target="https://new-european-bauhaus.europa.eu/tools-and-resources_en" TargetMode="External"/><Relationship Id="rId4" Type="http://schemas.openxmlformats.org/officeDocument/2006/relationships/image" Target="../media/image5.emf"/><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tags" Target="../tags/tag6.xml"/><Relationship Id="rId7" Type="http://schemas.openxmlformats.org/officeDocument/2006/relationships/image" Target="../media/image3.emf"/><Relationship Id="rId12" Type="http://schemas.openxmlformats.org/officeDocument/2006/relationships/image" Target="../media/image3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5.xml"/><Relationship Id="rId11" Type="http://schemas.openxmlformats.org/officeDocument/2006/relationships/image" Target="../media/image30.svg"/><Relationship Id="rId5" Type="http://schemas.openxmlformats.org/officeDocument/2006/relationships/slideLayout" Target="../slideLayouts/slideLayout1.xml"/><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tags" Target="../tags/tag7.xml"/><Relationship Id="rId9" Type="http://schemas.openxmlformats.org/officeDocument/2006/relationships/image" Target="../media/image28.sv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0_F6EECBFC.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microsoft.com/office/2018/10/relationships/comments" Target="../comments/modernComment_144_99B3D8DA.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8CA1-05F4-F818-5EF2-7B0DFD11171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8998F9C-5E54-B841-4111-37A02B50AE12}"/>
              </a:ext>
            </a:extLst>
          </p:cNvPr>
          <p:cNvPicPr>
            <a:picLocks noChangeAspect="1"/>
          </p:cNvPicPr>
          <p:nvPr/>
        </p:nvPicPr>
        <p:blipFill>
          <a:blip r:embed="rId3"/>
          <a:srcRect/>
          <a:stretch>
            <a:fillRect/>
          </a:stretch>
        </p:blipFill>
        <p:spPr>
          <a:xfrm>
            <a:off x="-1" y="0"/>
            <a:ext cx="12192001" cy="6858000"/>
          </a:xfrm>
          <a:prstGeom prst="rect">
            <a:avLst/>
          </a:prstGeom>
        </p:spPr>
      </p:pic>
      <p:sp>
        <p:nvSpPr>
          <p:cNvPr id="5" name="ZoneTexte 4">
            <a:extLst>
              <a:ext uri="{FF2B5EF4-FFF2-40B4-BE49-F238E27FC236}">
                <a16:creationId xmlns:a16="http://schemas.microsoft.com/office/drawing/2014/main" id="{8423CA56-E832-210D-8405-86187D537FC4}"/>
              </a:ext>
            </a:extLst>
          </p:cNvPr>
          <p:cNvSpPr txBox="1"/>
          <p:nvPr/>
        </p:nvSpPr>
        <p:spPr>
          <a:xfrm>
            <a:off x="471612" y="520700"/>
            <a:ext cx="7669088" cy="5349157"/>
          </a:xfrm>
          <a:prstGeom prst="rect">
            <a:avLst/>
          </a:prstGeom>
          <a:noFill/>
        </p:spPr>
        <p:txBody>
          <a:bodyPr wrap="square" rtlCol="0">
            <a:spAutoFit/>
          </a:bodyPr>
          <a:lstStyle/>
          <a:p>
            <a:pPr>
              <a:lnSpc>
                <a:spcPct val="80000"/>
              </a:lnSpc>
            </a:pPr>
            <a:endParaRPr lang="en-GB" sz="8000" b="1">
              <a:solidFill>
                <a:schemeClr val="bg1"/>
              </a:solidFill>
              <a:effectLst/>
              <a:latin typeface="Titillium Web" pitchFamily="2" charset="77"/>
            </a:endParaRPr>
          </a:p>
          <a:p>
            <a:pPr>
              <a:lnSpc>
                <a:spcPct val="80000"/>
              </a:lnSpc>
            </a:pPr>
            <a:r>
              <a:rPr lang="en-GB" sz="8000" b="1">
                <a:effectLst/>
                <a:latin typeface="Titillium Web" pitchFamily="2" charset="77"/>
              </a:rPr>
              <a:t>NEB Prizes 2026</a:t>
            </a:r>
          </a:p>
          <a:p>
            <a:pPr>
              <a:lnSpc>
                <a:spcPct val="80000"/>
              </a:lnSpc>
            </a:pPr>
            <a:endParaRPr lang="fr-BE" sz="6600" b="1">
              <a:effectLst/>
              <a:latin typeface="Titillium Web" pitchFamily="2" charset="77"/>
            </a:endParaRPr>
          </a:p>
          <a:p>
            <a:pPr>
              <a:lnSpc>
                <a:spcPct val="80000"/>
              </a:lnSpc>
            </a:pPr>
            <a:r>
              <a:rPr lang="fr-BE" sz="6000" b="1">
                <a:effectLst/>
                <a:latin typeface="Titillium Web" pitchFamily="2" charset="77"/>
              </a:rPr>
              <a:t>Information Session</a:t>
            </a:r>
          </a:p>
          <a:p>
            <a:pPr>
              <a:lnSpc>
                <a:spcPct val="80000"/>
              </a:lnSpc>
            </a:pPr>
            <a:endParaRPr lang="fr-BE" sz="3200" b="1">
              <a:latin typeface="Titillium Web" pitchFamily="2" charset="77"/>
            </a:endParaRPr>
          </a:p>
          <a:p>
            <a:pPr>
              <a:lnSpc>
                <a:spcPct val="80000"/>
              </a:lnSpc>
            </a:pPr>
            <a:r>
              <a:rPr lang="fr-BE" sz="2400" b="1" i="1">
                <a:latin typeface="Titillium Web" pitchFamily="2" charset="77"/>
              </a:rPr>
              <a:t>3 March 2026</a:t>
            </a:r>
            <a:endParaRPr lang="fr-BE" sz="2400" b="1" i="1">
              <a:effectLst/>
              <a:latin typeface="Titillium Web" pitchFamily="2" charset="77"/>
            </a:endParaRPr>
          </a:p>
          <a:p>
            <a:pPr>
              <a:lnSpc>
                <a:spcPct val="80000"/>
              </a:lnSpc>
            </a:pPr>
            <a:r>
              <a:rPr lang="fr-BE" sz="8000" b="1">
                <a:solidFill>
                  <a:schemeClr val="bg1"/>
                </a:solidFill>
                <a:effectLst/>
                <a:latin typeface="Titillium Web" pitchFamily="2" charset="77"/>
              </a:rPr>
              <a:t> </a:t>
            </a:r>
            <a:endParaRPr lang="fr-BE" sz="8000">
              <a:solidFill>
                <a:schemeClr val="bg1"/>
              </a:solidFill>
              <a:effectLst/>
              <a:latin typeface="Titillium Web" pitchFamily="2" charset="77"/>
            </a:endParaRPr>
          </a:p>
        </p:txBody>
      </p:sp>
      <p:pic>
        <p:nvPicPr>
          <p:cNvPr id="7" name="Image 6">
            <a:extLst>
              <a:ext uri="{FF2B5EF4-FFF2-40B4-BE49-F238E27FC236}">
                <a16:creationId xmlns:a16="http://schemas.microsoft.com/office/drawing/2014/main" id="{30EB53DD-B927-E00A-5970-F5063026B6FA}"/>
              </a:ext>
            </a:extLst>
          </p:cNvPr>
          <p:cNvPicPr>
            <a:picLocks noChangeAspect="1"/>
          </p:cNvPicPr>
          <p:nvPr/>
        </p:nvPicPr>
        <p:blipFill>
          <a:blip r:embed="rId4"/>
          <a:stretch>
            <a:fillRect/>
          </a:stretch>
        </p:blipFill>
        <p:spPr>
          <a:xfrm>
            <a:off x="9597870" y="5497781"/>
            <a:ext cx="1931688" cy="837065"/>
          </a:xfrm>
          <a:prstGeom prst="rect">
            <a:avLst/>
          </a:prstGeom>
        </p:spPr>
      </p:pic>
    </p:spTree>
    <p:extLst>
      <p:ext uri="{BB962C8B-B14F-4D97-AF65-F5344CB8AC3E}">
        <p14:creationId xmlns:p14="http://schemas.microsoft.com/office/powerpoint/2010/main" val="239854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6930-7F74-AFEA-6871-428FF6D1A2B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3E3B372D-C055-CDA4-96F2-E02C1A624875}"/>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0A4982DB-3F7D-A39F-0C1B-F7EAC5FD47D8}"/>
              </a:ext>
            </a:extLst>
          </p:cNvPr>
          <p:cNvPicPr>
            <a:picLocks noChangeAspect="1"/>
          </p:cNvPicPr>
          <p:nvPr/>
        </p:nvPicPr>
        <p:blipFill>
          <a:blip r:embed="rId4"/>
          <a:srcRect r="12353"/>
          <a:stretch>
            <a:fillRect/>
          </a:stretch>
        </p:blipFill>
        <p:spPr>
          <a:xfrm>
            <a:off x="899961" y="764578"/>
            <a:ext cx="11292039" cy="5328844"/>
          </a:xfrm>
          <a:prstGeom prst="rect">
            <a:avLst/>
          </a:prstGeom>
        </p:spPr>
      </p:pic>
      <p:pic>
        <p:nvPicPr>
          <p:cNvPr id="2" name="Picture 1">
            <a:extLst>
              <a:ext uri="{FF2B5EF4-FFF2-40B4-BE49-F238E27FC236}">
                <a16:creationId xmlns:a16="http://schemas.microsoft.com/office/drawing/2014/main" id="{BCEF0A0C-1E67-8D1B-A3EA-98693A9A9F86}"/>
              </a:ext>
            </a:extLst>
          </p:cNvPr>
          <p:cNvPicPr>
            <a:picLocks noChangeAspect="1"/>
          </p:cNvPicPr>
          <p:nvPr/>
        </p:nvPicPr>
        <p:blipFill>
          <a:blip r:embed="rId5"/>
          <a:stretch>
            <a:fillRect/>
          </a:stretch>
        </p:blipFill>
        <p:spPr>
          <a:xfrm>
            <a:off x="2741566" y="1912404"/>
            <a:ext cx="976413" cy="707887"/>
          </a:xfrm>
          <a:prstGeom prst="rect">
            <a:avLst/>
          </a:prstGeom>
        </p:spPr>
      </p:pic>
      <p:sp>
        <p:nvSpPr>
          <p:cNvPr id="4" name="TextBox 3">
            <a:extLst>
              <a:ext uri="{FF2B5EF4-FFF2-40B4-BE49-F238E27FC236}">
                <a16:creationId xmlns:a16="http://schemas.microsoft.com/office/drawing/2014/main" id="{103BF451-37FE-CB27-B7F9-0F3073C071C1}"/>
              </a:ext>
            </a:extLst>
          </p:cNvPr>
          <p:cNvSpPr txBox="1"/>
          <p:nvPr/>
        </p:nvSpPr>
        <p:spPr>
          <a:xfrm>
            <a:off x="3895323" y="2081681"/>
            <a:ext cx="8441770" cy="461665"/>
          </a:xfrm>
          <a:prstGeom prst="rect">
            <a:avLst/>
          </a:prstGeom>
          <a:noFill/>
        </p:spPr>
        <p:txBody>
          <a:bodyPr wrap="square">
            <a:spAutoFit/>
          </a:bodyPr>
          <a:lstStyle/>
          <a:p>
            <a:r>
              <a:rPr lang="en-GB" sz="2400" b="1" i="0">
                <a:effectLst/>
                <a:latin typeface="Titillium Web" panose="00000500000000000000" pitchFamily="2" charset="0"/>
              </a:rPr>
              <a:t>Enhancing Circularity, Sustainability, and Innovation</a:t>
            </a:r>
            <a:endParaRPr lang="nl-BE" sz="2400">
              <a:latin typeface="Titillium Web" panose="00000500000000000000" pitchFamily="2" charset="0"/>
            </a:endParaRPr>
          </a:p>
        </p:txBody>
      </p:sp>
      <p:sp>
        <p:nvSpPr>
          <p:cNvPr id="15" name="Title 1">
            <a:extLst>
              <a:ext uri="{FF2B5EF4-FFF2-40B4-BE49-F238E27FC236}">
                <a16:creationId xmlns:a16="http://schemas.microsoft.com/office/drawing/2014/main" id="{065387EB-72C3-C561-FEFF-8854F76377C4}"/>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The 4 Prize Categories</a:t>
            </a:r>
            <a:endParaRPr lang="nl-BE" sz="5400" b="1">
              <a:latin typeface="Titillium Web" panose="00000500000000000000" pitchFamily="2" charset="0"/>
            </a:endParaRPr>
          </a:p>
        </p:txBody>
      </p:sp>
    </p:spTree>
    <p:extLst>
      <p:ext uri="{BB962C8B-B14F-4D97-AF65-F5344CB8AC3E}">
        <p14:creationId xmlns:p14="http://schemas.microsoft.com/office/powerpoint/2010/main" val="406446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4268-2C82-08DD-9ED0-178D4D98C615}"/>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49ED5428-FE65-FF06-1558-1D83D66DDCB0}"/>
              </a:ext>
            </a:extLst>
          </p:cNvPr>
          <p:cNvPicPr>
            <a:picLocks noChangeAspect="1"/>
          </p:cNvPicPr>
          <p:nvPr/>
        </p:nvPicPr>
        <p:blipFill>
          <a:blip r:embed="rId3"/>
          <a:stretch>
            <a:fillRect/>
          </a:stretch>
        </p:blipFill>
        <p:spPr>
          <a:xfrm>
            <a:off x="-1" y="0"/>
            <a:ext cx="12883486" cy="6858000"/>
          </a:xfrm>
          <a:prstGeom prst="rect">
            <a:avLst/>
          </a:prstGeom>
        </p:spPr>
      </p:pic>
      <p:pic>
        <p:nvPicPr>
          <p:cNvPr id="5" name="Image 4">
            <a:extLst>
              <a:ext uri="{FF2B5EF4-FFF2-40B4-BE49-F238E27FC236}">
                <a16:creationId xmlns:a16="http://schemas.microsoft.com/office/drawing/2014/main" id="{60A98ECE-9340-3E9D-AF0E-CA133650D149}"/>
              </a:ext>
            </a:extLst>
          </p:cNvPr>
          <p:cNvPicPr>
            <a:picLocks noChangeAspect="1"/>
          </p:cNvPicPr>
          <p:nvPr/>
        </p:nvPicPr>
        <p:blipFill>
          <a:blip r:embed="rId4"/>
          <a:stretch>
            <a:fillRect/>
          </a:stretch>
        </p:blipFill>
        <p:spPr>
          <a:xfrm>
            <a:off x="899961" y="764578"/>
            <a:ext cx="12883486" cy="5328844"/>
          </a:xfrm>
          <a:prstGeom prst="rect">
            <a:avLst/>
          </a:prstGeom>
        </p:spPr>
      </p:pic>
      <p:pic>
        <p:nvPicPr>
          <p:cNvPr id="7" name="Picture 6">
            <a:extLst>
              <a:ext uri="{FF2B5EF4-FFF2-40B4-BE49-F238E27FC236}">
                <a16:creationId xmlns:a16="http://schemas.microsoft.com/office/drawing/2014/main" id="{5F382836-605E-4BF3-3B90-73F387311C77}"/>
              </a:ext>
            </a:extLst>
          </p:cNvPr>
          <p:cNvPicPr>
            <a:picLocks noChangeAspect="1"/>
          </p:cNvPicPr>
          <p:nvPr/>
        </p:nvPicPr>
        <p:blipFill>
          <a:blip r:embed="rId5"/>
          <a:stretch>
            <a:fillRect/>
          </a:stretch>
        </p:blipFill>
        <p:spPr>
          <a:xfrm>
            <a:off x="2741566" y="2817662"/>
            <a:ext cx="978224" cy="709200"/>
          </a:xfrm>
          <a:prstGeom prst="rect">
            <a:avLst/>
          </a:prstGeom>
        </p:spPr>
      </p:pic>
      <p:sp>
        <p:nvSpPr>
          <p:cNvPr id="11" name="TextBox 10">
            <a:extLst>
              <a:ext uri="{FF2B5EF4-FFF2-40B4-BE49-F238E27FC236}">
                <a16:creationId xmlns:a16="http://schemas.microsoft.com/office/drawing/2014/main" id="{86E1B188-CD0B-9446-0E3B-0B9E0CA5643B}"/>
              </a:ext>
            </a:extLst>
          </p:cNvPr>
          <p:cNvSpPr txBox="1"/>
          <p:nvPr/>
        </p:nvSpPr>
        <p:spPr>
          <a:xfrm>
            <a:off x="3895323" y="2941429"/>
            <a:ext cx="8441770" cy="461665"/>
          </a:xfrm>
          <a:prstGeom prst="rect">
            <a:avLst/>
          </a:prstGeom>
          <a:noFill/>
        </p:spPr>
        <p:txBody>
          <a:bodyPr wrap="square">
            <a:spAutoFit/>
          </a:bodyPr>
          <a:lstStyle/>
          <a:p>
            <a:r>
              <a:rPr lang="en-GB" sz="2400" b="1">
                <a:latin typeface="Titillium Web" panose="00000500000000000000" pitchFamily="2" charset="0"/>
              </a:rPr>
              <a:t>Strengthening Local Democracy and Inclusion</a:t>
            </a:r>
            <a:endParaRPr lang="nl-BE" sz="2400">
              <a:latin typeface="Titillium Web" panose="00000500000000000000" pitchFamily="2" charset="0"/>
            </a:endParaRPr>
          </a:p>
        </p:txBody>
      </p:sp>
      <p:pic>
        <p:nvPicPr>
          <p:cNvPr id="3" name="Picture 2">
            <a:extLst>
              <a:ext uri="{FF2B5EF4-FFF2-40B4-BE49-F238E27FC236}">
                <a16:creationId xmlns:a16="http://schemas.microsoft.com/office/drawing/2014/main" id="{0F256847-7E1E-ACEF-3C05-E2C153E05945}"/>
              </a:ext>
            </a:extLst>
          </p:cNvPr>
          <p:cNvPicPr>
            <a:picLocks noChangeAspect="1"/>
          </p:cNvPicPr>
          <p:nvPr/>
        </p:nvPicPr>
        <p:blipFill>
          <a:blip r:embed="rId6"/>
          <a:stretch>
            <a:fillRect/>
          </a:stretch>
        </p:blipFill>
        <p:spPr>
          <a:xfrm>
            <a:off x="2741566" y="1912404"/>
            <a:ext cx="976413" cy="707887"/>
          </a:xfrm>
          <a:prstGeom prst="rect">
            <a:avLst/>
          </a:prstGeom>
        </p:spPr>
      </p:pic>
      <p:sp>
        <p:nvSpPr>
          <p:cNvPr id="8" name="TextBox 7">
            <a:extLst>
              <a:ext uri="{FF2B5EF4-FFF2-40B4-BE49-F238E27FC236}">
                <a16:creationId xmlns:a16="http://schemas.microsoft.com/office/drawing/2014/main" id="{9496D532-AE43-F93D-3A89-A688863717E9}"/>
              </a:ext>
            </a:extLst>
          </p:cNvPr>
          <p:cNvSpPr txBox="1"/>
          <p:nvPr/>
        </p:nvSpPr>
        <p:spPr>
          <a:xfrm>
            <a:off x="3895323" y="2081681"/>
            <a:ext cx="8441770" cy="461665"/>
          </a:xfrm>
          <a:prstGeom prst="rect">
            <a:avLst/>
          </a:prstGeom>
          <a:noFill/>
        </p:spPr>
        <p:txBody>
          <a:bodyPr wrap="square">
            <a:spAutoFit/>
          </a:bodyPr>
          <a:lstStyle/>
          <a:p>
            <a:r>
              <a:rPr lang="en-GB" sz="2400" b="1" i="0">
                <a:effectLst/>
                <a:latin typeface="Titillium Web" panose="00000500000000000000" pitchFamily="2" charset="0"/>
              </a:rPr>
              <a:t>Enhancing Circularity, Sustainability, and Innovation</a:t>
            </a:r>
            <a:endParaRPr lang="nl-BE" sz="2400">
              <a:latin typeface="Titillium Web" panose="00000500000000000000" pitchFamily="2" charset="0"/>
            </a:endParaRPr>
          </a:p>
        </p:txBody>
      </p:sp>
      <p:sp>
        <p:nvSpPr>
          <p:cNvPr id="2" name="Title 1">
            <a:extLst>
              <a:ext uri="{FF2B5EF4-FFF2-40B4-BE49-F238E27FC236}">
                <a16:creationId xmlns:a16="http://schemas.microsoft.com/office/drawing/2014/main" id="{42339CF9-74A3-B865-9451-D47D7803F71B}"/>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The 4 Prize Categories</a:t>
            </a:r>
            <a:endParaRPr lang="nl-BE" sz="5400" b="1">
              <a:latin typeface="Titillium Web" panose="00000500000000000000" pitchFamily="2" charset="0"/>
            </a:endParaRPr>
          </a:p>
        </p:txBody>
      </p:sp>
    </p:spTree>
    <p:extLst>
      <p:ext uri="{BB962C8B-B14F-4D97-AF65-F5344CB8AC3E}">
        <p14:creationId xmlns:p14="http://schemas.microsoft.com/office/powerpoint/2010/main" val="19171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7DEDD-578C-71F8-9316-0F38D296157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2AD2EAF-5DDB-E713-FA2B-A2539F37EEE2}"/>
              </a:ext>
            </a:extLst>
          </p:cNvPr>
          <p:cNvPicPr>
            <a:picLocks noChangeAspect="1"/>
          </p:cNvPicPr>
          <p:nvPr/>
        </p:nvPicPr>
        <p:blipFill>
          <a:blip r:embed="rId3"/>
          <a:stretch>
            <a:fillRect/>
          </a:stretch>
        </p:blipFill>
        <p:spPr>
          <a:xfrm>
            <a:off x="-1" y="0"/>
            <a:ext cx="12883486" cy="6858000"/>
          </a:xfrm>
          <a:prstGeom prst="rect">
            <a:avLst/>
          </a:prstGeom>
        </p:spPr>
      </p:pic>
      <p:pic>
        <p:nvPicPr>
          <p:cNvPr id="5" name="Image 4">
            <a:extLst>
              <a:ext uri="{FF2B5EF4-FFF2-40B4-BE49-F238E27FC236}">
                <a16:creationId xmlns:a16="http://schemas.microsoft.com/office/drawing/2014/main" id="{5E53D9D6-5321-4C17-D354-CC62BBF5AB36}"/>
              </a:ext>
            </a:extLst>
          </p:cNvPr>
          <p:cNvPicPr>
            <a:picLocks noChangeAspect="1"/>
          </p:cNvPicPr>
          <p:nvPr/>
        </p:nvPicPr>
        <p:blipFill>
          <a:blip r:embed="rId4"/>
          <a:stretch>
            <a:fillRect/>
          </a:stretch>
        </p:blipFill>
        <p:spPr>
          <a:xfrm>
            <a:off x="899961" y="764578"/>
            <a:ext cx="12883486" cy="5328844"/>
          </a:xfrm>
          <a:prstGeom prst="rect">
            <a:avLst/>
          </a:prstGeom>
        </p:spPr>
      </p:pic>
      <p:pic>
        <p:nvPicPr>
          <p:cNvPr id="8" name="Picture 7">
            <a:extLst>
              <a:ext uri="{FF2B5EF4-FFF2-40B4-BE49-F238E27FC236}">
                <a16:creationId xmlns:a16="http://schemas.microsoft.com/office/drawing/2014/main" id="{CD4E1183-80BC-6FC8-EDC3-1C147BAC4F58}"/>
              </a:ext>
            </a:extLst>
          </p:cNvPr>
          <p:cNvPicPr>
            <a:picLocks noChangeAspect="1"/>
          </p:cNvPicPr>
          <p:nvPr/>
        </p:nvPicPr>
        <p:blipFill>
          <a:blip r:embed="rId5"/>
          <a:stretch>
            <a:fillRect/>
          </a:stretch>
        </p:blipFill>
        <p:spPr>
          <a:xfrm>
            <a:off x="2741566" y="3724233"/>
            <a:ext cx="978224" cy="709200"/>
          </a:xfrm>
          <a:prstGeom prst="rect">
            <a:avLst/>
          </a:prstGeom>
        </p:spPr>
      </p:pic>
      <p:sp>
        <p:nvSpPr>
          <p:cNvPr id="12" name="TextBox 11">
            <a:extLst>
              <a:ext uri="{FF2B5EF4-FFF2-40B4-BE49-F238E27FC236}">
                <a16:creationId xmlns:a16="http://schemas.microsoft.com/office/drawing/2014/main" id="{44D8128C-863F-901D-7603-77D8A6839298}"/>
              </a:ext>
            </a:extLst>
          </p:cNvPr>
          <p:cNvSpPr txBox="1"/>
          <p:nvPr/>
        </p:nvSpPr>
        <p:spPr>
          <a:xfrm>
            <a:off x="3895323" y="3801177"/>
            <a:ext cx="8441770" cy="461665"/>
          </a:xfrm>
          <a:prstGeom prst="rect">
            <a:avLst/>
          </a:prstGeom>
          <a:noFill/>
        </p:spPr>
        <p:txBody>
          <a:bodyPr wrap="square">
            <a:spAutoFit/>
          </a:bodyPr>
          <a:lstStyle/>
          <a:p>
            <a:r>
              <a:rPr lang="en-GB" sz="2400" b="1">
                <a:latin typeface="Titillium Web" panose="00000500000000000000" pitchFamily="2" charset="0"/>
              </a:rPr>
              <a:t>Arts, Culture, and Heritage as Drivers of Change</a:t>
            </a:r>
            <a:endParaRPr lang="nl-BE" sz="2400">
              <a:latin typeface="Titillium Web" panose="00000500000000000000" pitchFamily="2" charset="0"/>
            </a:endParaRPr>
          </a:p>
        </p:txBody>
      </p:sp>
      <p:pic>
        <p:nvPicPr>
          <p:cNvPr id="3" name="Picture 2">
            <a:extLst>
              <a:ext uri="{FF2B5EF4-FFF2-40B4-BE49-F238E27FC236}">
                <a16:creationId xmlns:a16="http://schemas.microsoft.com/office/drawing/2014/main" id="{1054FDAB-4175-E0DC-D69E-987711E70B33}"/>
              </a:ext>
            </a:extLst>
          </p:cNvPr>
          <p:cNvPicPr>
            <a:picLocks noChangeAspect="1"/>
          </p:cNvPicPr>
          <p:nvPr/>
        </p:nvPicPr>
        <p:blipFill>
          <a:blip r:embed="rId6"/>
          <a:stretch>
            <a:fillRect/>
          </a:stretch>
        </p:blipFill>
        <p:spPr>
          <a:xfrm>
            <a:off x="2741566" y="2817662"/>
            <a:ext cx="978224" cy="709200"/>
          </a:xfrm>
          <a:prstGeom prst="rect">
            <a:avLst/>
          </a:prstGeom>
        </p:spPr>
      </p:pic>
      <p:sp>
        <p:nvSpPr>
          <p:cNvPr id="10" name="TextBox 9">
            <a:extLst>
              <a:ext uri="{FF2B5EF4-FFF2-40B4-BE49-F238E27FC236}">
                <a16:creationId xmlns:a16="http://schemas.microsoft.com/office/drawing/2014/main" id="{DAD41D37-D426-5C55-F59A-EC6E06B29F91}"/>
              </a:ext>
            </a:extLst>
          </p:cNvPr>
          <p:cNvSpPr txBox="1"/>
          <p:nvPr/>
        </p:nvSpPr>
        <p:spPr>
          <a:xfrm>
            <a:off x="3895323" y="2941429"/>
            <a:ext cx="8441770" cy="461665"/>
          </a:xfrm>
          <a:prstGeom prst="rect">
            <a:avLst/>
          </a:prstGeom>
          <a:noFill/>
        </p:spPr>
        <p:txBody>
          <a:bodyPr wrap="square">
            <a:spAutoFit/>
          </a:bodyPr>
          <a:lstStyle/>
          <a:p>
            <a:r>
              <a:rPr lang="en-GB" sz="2400" b="1">
                <a:latin typeface="Titillium Web" panose="00000500000000000000" pitchFamily="2" charset="0"/>
              </a:rPr>
              <a:t>Strengthening Local Democracy and Inclusion</a:t>
            </a:r>
            <a:endParaRPr lang="nl-BE" sz="2400">
              <a:latin typeface="Titillium Web" panose="00000500000000000000" pitchFamily="2" charset="0"/>
            </a:endParaRPr>
          </a:p>
        </p:txBody>
      </p:sp>
      <p:pic>
        <p:nvPicPr>
          <p:cNvPr id="13" name="Picture 12">
            <a:extLst>
              <a:ext uri="{FF2B5EF4-FFF2-40B4-BE49-F238E27FC236}">
                <a16:creationId xmlns:a16="http://schemas.microsoft.com/office/drawing/2014/main" id="{5317651B-D3DC-F65B-C805-5BF2436D839E}"/>
              </a:ext>
            </a:extLst>
          </p:cNvPr>
          <p:cNvPicPr>
            <a:picLocks noChangeAspect="1"/>
          </p:cNvPicPr>
          <p:nvPr/>
        </p:nvPicPr>
        <p:blipFill>
          <a:blip r:embed="rId7"/>
          <a:stretch>
            <a:fillRect/>
          </a:stretch>
        </p:blipFill>
        <p:spPr>
          <a:xfrm>
            <a:off x="2741566" y="1912404"/>
            <a:ext cx="976413" cy="707887"/>
          </a:xfrm>
          <a:prstGeom prst="rect">
            <a:avLst/>
          </a:prstGeom>
        </p:spPr>
      </p:pic>
      <p:sp>
        <p:nvSpPr>
          <p:cNvPr id="14" name="TextBox 13">
            <a:extLst>
              <a:ext uri="{FF2B5EF4-FFF2-40B4-BE49-F238E27FC236}">
                <a16:creationId xmlns:a16="http://schemas.microsoft.com/office/drawing/2014/main" id="{F46335D7-053C-016B-D419-1C81BC97E79C}"/>
              </a:ext>
            </a:extLst>
          </p:cNvPr>
          <p:cNvSpPr txBox="1"/>
          <p:nvPr/>
        </p:nvSpPr>
        <p:spPr>
          <a:xfrm>
            <a:off x="3895323" y="2081681"/>
            <a:ext cx="8441770" cy="461665"/>
          </a:xfrm>
          <a:prstGeom prst="rect">
            <a:avLst/>
          </a:prstGeom>
          <a:noFill/>
        </p:spPr>
        <p:txBody>
          <a:bodyPr wrap="square">
            <a:spAutoFit/>
          </a:bodyPr>
          <a:lstStyle/>
          <a:p>
            <a:r>
              <a:rPr lang="en-GB" sz="2400" b="1" i="0">
                <a:effectLst/>
                <a:latin typeface="Titillium Web" panose="00000500000000000000" pitchFamily="2" charset="0"/>
              </a:rPr>
              <a:t>Enhancing Circularity, Sustainability, and Innovation</a:t>
            </a:r>
            <a:endParaRPr lang="nl-BE" sz="2400">
              <a:latin typeface="Titillium Web" panose="00000500000000000000" pitchFamily="2" charset="0"/>
            </a:endParaRPr>
          </a:p>
        </p:txBody>
      </p:sp>
      <p:sp>
        <p:nvSpPr>
          <p:cNvPr id="2" name="Title 1">
            <a:extLst>
              <a:ext uri="{FF2B5EF4-FFF2-40B4-BE49-F238E27FC236}">
                <a16:creationId xmlns:a16="http://schemas.microsoft.com/office/drawing/2014/main" id="{4AE56608-871E-E46B-BE98-4A8B21279B40}"/>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The 4 Prize Categories</a:t>
            </a:r>
            <a:endParaRPr lang="nl-BE" sz="5400" b="1">
              <a:latin typeface="Titillium Web" panose="00000500000000000000" pitchFamily="2" charset="0"/>
            </a:endParaRPr>
          </a:p>
        </p:txBody>
      </p:sp>
    </p:spTree>
    <p:extLst>
      <p:ext uri="{BB962C8B-B14F-4D97-AF65-F5344CB8AC3E}">
        <p14:creationId xmlns:p14="http://schemas.microsoft.com/office/powerpoint/2010/main" val="153860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6289-66CE-58A5-5776-E4ECFE78A6E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9A46655-691D-B36C-F11F-3B9A515758A8}"/>
              </a:ext>
            </a:extLst>
          </p:cNvPr>
          <p:cNvPicPr>
            <a:picLocks noChangeAspect="1"/>
          </p:cNvPicPr>
          <p:nvPr/>
        </p:nvPicPr>
        <p:blipFill>
          <a:blip r:embed="rId3"/>
          <a:stretch>
            <a:fillRect/>
          </a:stretch>
        </p:blipFill>
        <p:spPr>
          <a:xfrm>
            <a:off x="-1" y="0"/>
            <a:ext cx="12883486" cy="6858000"/>
          </a:xfrm>
          <a:prstGeom prst="rect">
            <a:avLst/>
          </a:prstGeom>
        </p:spPr>
      </p:pic>
      <p:pic>
        <p:nvPicPr>
          <p:cNvPr id="5" name="Image 4">
            <a:extLst>
              <a:ext uri="{FF2B5EF4-FFF2-40B4-BE49-F238E27FC236}">
                <a16:creationId xmlns:a16="http://schemas.microsoft.com/office/drawing/2014/main" id="{4F6D31B0-98CC-22C1-B0B0-7AD2ADCB6353}"/>
              </a:ext>
            </a:extLst>
          </p:cNvPr>
          <p:cNvPicPr>
            <a:picLocks noChangeAspect="1"/>
          </p:cNvPicPr>
          <p:nvPr/>
        </p:nvPicPr>
        <p:blipFill>
          <a:blip r:embed="rId4"/>
          <a:stretch>
            <a:fillRect/>
          </a:stretch>
        </p:blipFill>
        <p:spPr>
          <a:xfrm>
            <a:off x="899961" y="764578"/>
            <a:ext cx="12883486" cy="5328844"/>
          </a:xfrm>
          <a:prstGeom prst="rect">
            <a:avLst/>
          </a:prstGeom>
        </p:spPr>
      </p:pic>
      <p:pic>
        <p:nvPicPr>
          <p:cNvPr id="10" name="Picture 9">
            <a:extLst>
              <a:ext uri="{FF2B5EF4-FFF2-40B4-BE49-F238E27FC236}">
                <a16:creationId xmlns:a16="http://schemas.microsoft.com/office/drawing/2014/main" id="{732D7C56-366C-D370-B3F7-BBB5181FCF2B}"/>
              </a:ext>
            </a:extLst>
          </p:cNvPr>
          <p:cNvPicPr>
            <a:picLocks noChangeAspect="1"/>
          </p:cNvPicPr>
          <p:nvPr/>
        </p:nvPicPr>
        <p:blipFill>
          <a:blip r:embed="rId5"/>
          <a:stretch>
            <a:fillRect/>
          </a:stretch>
        </p:blipFill>
        <p:spPr>
          <a:xfrm>
            <a:off x="2741566" y="4630804"/>
            <a:ext cx="978224" cy="709200"/>
          </a:xfrm>
          <a:prstGeom prst="rect">
            <a:avLst/>
          </a:prstGeom>
        </p:spPr>
      </p:pic>
      <p:sp>
        <p:nvSpPr>
          <p:cNvPr id="13" name="TextBox 12">
            <a:extLst>
              <a:ext uri="{FF2B5EF4-FFF2-40B4-BE49-F238E27FC236}">
                <a16:creationId xmlns:a16="http://schemas.microsoft.com/office/drawing/2014/main" id="{94F6007C-A399-BAEF-CCFA-A9F20590DCFF}"/>
              </a:ext>
            </a:extLst>
          </p:cNvPr>
          <p:cNvSpPr txBox="1"/>
          <p:nvPr/>
        </p:nvSpPr>
        <p:spPr>
          <a:xfrm>
            <a:off x="3895323" y="4754571"/>
            <a:ext cx="8441770" cy="461665"/>
          </a:xfrm>
          <a:prstGeom prst="rect">
            <a:avLst/>
          </a:prstGeom>
          <a:noFill/>
        </p:spPr>
        <p:txBody>
          <a:bodyPr wrap="square">
            <a:spAutoFit/>
          </a:bodyPr>
          <a:lstStyle/>
          <a:p>
            <a:r>
              <a:rPr lang="en-GB" sz="2400" b="1">
                <a:latin typeface="Titillium Web" panose="00000500000000000000" pitchFamily="2" charset="0"/>
              </a:rPr>
              <a:t>Enablers for New European Bauhaus Transformation</a:t>
            </a:r>
            <a:endParaRPr lang="nl-BE" sz="2400">
              <a:latin typeface="Titillium Web" panose="00000500000000000000" pitchFamily="2" charset="0"/>
            </a:endParaRPr>
          </a:p>
        </p:txBody>
      </p:sp>
      <p:pic>
        <p:nvPicPr>
          <p:cNvPr id="3" name="Picture 2">
            <a:extLst>
              <a:ext uri="{FF2B5EF4-FFF2-40B4-BE49-F238E27FC236}">
                <a16:creationId xmlns:a16="http://schemas.microsoft.com/office/drawing/2014/main" id="{B898E7A1-1DE4-5DDA-6C6B-4F0E45D4FDD3}"/>
              </a:ext>
            </a:extLst>
          </p:cNvPr>
          <p:cNvPicPr>
            <a:picLocks noChangeAspect="1"/>
          </p:cNvPicPr>
          <p:nvPr/>
        </p:nvPicPr>
        <p:blipFill>
          <a:blip r:embed="rId6"/>
          <a:stretch>
            <a:fillRect/>
          </a:stretch>
        </p:blipFill>
        <p:spPr>
          <a:xfrm>
            <a:off x="2741566" y="3724233"/>
            <a:ext cx="978224" cy="709200"/>
          </a:xfrm>
          <a:prstGeom prst="rect">
            <a:avLst/>
          </a:prstGeom>
        </p:spPr>
      </p:pic>
      <p:sp>
        <p:nvSpPr>
          <p:cNvPr id="14" name="TextBox 13">
            <a:extLst>
              <a:ext uri="{FF2B5EF4-FFF2-40B4-BE49-F238E27FC236}">
                <a16:creationId xmlns:a16="http://schemas.microsoft.com/office/drawing/2014/main" id="{44E06768-39C2-70BE-A5AA-A73CE1FD9D9A}"/>
              </a:ext>
            </a:extLst>
          </p:cNvPr>
          <p:cNvSpPr txBox="1"/>
          <p:nvPr/>
        </p:nvSpPr>
        <p:spPr>
          <a:xfrm>
            <a:off x="3895323" y="3801177"/>
            <a:ext cx="8441770" cy="461665"/>
          </a:xfrm>
          <a:prstGeom prst="rect">
            <a:avLst/>
          </a:prstGeom>
          <a:noFill/>
        </p:spPr>
        <p:txBody>
          <a:bodyPr wrap="square">
            <a:spAutoFit/>
          </a:bodyPr>
          <a:lstStyle/>
          <a:p>
            <a:r>
              <a:rPr lang="en-GB" sz="2400" b="1">
                <a:latin typeface="Titillium Web" panose="00000500000000000000" pitchFamily="2" charset="0"/>
              </a:rPr>
              <a:t>Arts, Culture, and Heritage as Drivers of Change</a:t>
            </a:r>
            <a:endParaRPr lang="nl-BE" sz="2400">
              <a:latin typeface="Titillium Web" panose="00000500000000000000" pitchFamily="2" charset="0"/>
            </a:endParaRPr>
          </a:p>
        </p:txBody>
      </p:sp>
      <p:pic>
        <p:nvPicPr>
          <p:cNvPr id="16" name="Picture 15">
            <a:extLst>
              <a:ext uri="{FF2B5EF4-FFF2-40B4-BE49-F238E27FC236}">
                <a16:creationId xmlns:a16="http://schemas.microsoft.com/office/drawing/2014/main" id="{856F66AF-B2C3-7D54-3CD0-1E6AD7F3A7A8}"/>
              </a:ext>
            </a:extLst>
          </p:cNvPr>
          <p:cNvPicPr>
            <a:picLocks noChangeAspect="1"/>
          </p:cNvPicPr>
          <p:nvPr/>
        </p:nvPicPr>
        <p:blipFill>
          <a:blip r:embed="rId7"/>
          <a:stretch>
            <a:fillRect/>
          </a:stretch>
        </p:blipFill>
        <p:spPr>
          <a:xfrm>
            <a:off x="2741566" y="2817662"/>
            <a:ext cx="978224" cy="709200"/>
          </a:xfrm>
          <a:prstGeom prst="rect">
            <a:avLst/>
          </a:prstGeom>
        </p:spPr>
      </p:pic>
      <p:sp>
        <p:nvSpPr>
          <p:cNvPr id="17" name="TextBox 16">
            <a:extLst>
              <a:ext uri="{FF2B5EF4-FFF2-40B4-BE49-F238E27FC236}">
                <a16:creationId xmlns:a16="http://schemas.microsoft.com/office/drawing/2014/main" id="{FB24C8F2-2679-4400-FFB0-27CCA1D8E5AD}"/>
              </a:ext>
            </a:extLst>
          </p:cNvPr>
          <p:cNvSpPr txBox="1"/>
          <p:nvPr/>
        </p:nvSpPr>
        <p:spPr>
          <a:xfrm>
            <a:off x="3895323" y="2941429"/>
            <a:ext cx="8441770" cy="461665"/>
          </a:xfrm>
          <a:prstGeom prst="rect">
            <a:avLst/>
          </a:prstGeom>
          <a:noFill/>
        </p:spPr>
        <p:txBody>
          <a:bodyPr wrap="square">
            <a:spAutoFit/>
          </a:bodyPr>
          <a:lstStyle/>
          <a:p>
            <a:r>
              <a:rPr lang="en-GB" sz="2400" b="1">
                <a:latin typeface="Titillium Web" panose="00000500000000000000" pitchFamily="2" charset="0"/>
              </a:rPr>
              <a:t>Strengthening Local Democracy and Inclusion</a:t>
            </a:r>
            <a:endParaRPr lang="nl-BE" sz="2400">
              <a:latin typeface="Titillium Web" panose="00000500000000000000" pitchFamily="2" charset="0"/>
            </a:endParaRPr>
          </a:p>
        </p:txBody>
      </p:sp>
      <p:pic>
        <p:nvPicPr>
          <p:cNvPr id="18" name="Picture 17">
            <a:extLst>
              <a:ext uri="{FF2B5EF4-FFF2-40B4-BE49-F238E27FC236}">
                <a16:creationId xmlns:a16="http://schemas.microsoft.com/office/drawing/2014/main" id="{EC966B29-F4DC-1834-C8C0-79A60C768686}"/>
              </a:ext>
            </a:extLst>
          </p:cNvPr>
          <p:cNvPicPr>
            <a:picLocks noChangeAspect="1"/>
          </p:cNvPicPr>
          <p:nvPr/>
        </p:nvPicPr>
        <p:blipFill>
          <a:blip r:embed="rId8"/>
          <a:stretch>
            <a:fillRect/>
          </a:stretch>
        </p:blipFill>
        <p:spPr>
          <a:xfrm>
            <a:off x="2741566" y="1912404"/>
            <a:ext cx="976413" cy="707887"/>
          </a:xfrm>
          <a:prstGeom prst="rect">
            <a:avLst/>
          </a:prstGeom>
        </p:spPr>
      </p:pic>
      <p:sp>
        <p:nvSpPr>
          <p:cNvPr id="19" name="TextBox 18">
            <a:extLst>
              <a:ext uri="{FF2B5EF4-FFF2-40B4-BE49-F238E27FC236}">
                <a16:creationId xmlns:a16="http://schemas.microsoft.com/office/drawing/2014/main" id="{841D83BA-CEC2-7919-E81D-3CB2D07488EC}"/>
              </a:ext>
            </a:extLst>
          </p:cNvPr>
          <p:cNvSpPr txBox="1"/>
          <p:nvPr/>
        </p:nvSpPr>
        <p:spPr>
          <a:xfrm>
            <a:off x="3895323" y="2081681"/>
            <a:ext cx="8441770" cy="461665"/>
          </a:xfrm>
          <a:prstGeom prst="rect">
            <a:avLst/>
          </a:prstGeom>
          <a:noFill/>
        </p:spPr>
        <p:txBody>
          <a:bodyPr wrap="square">
            <a:spAutoFit/>
          </a:bodyPr>
          <a:lstStyle/>
          <a:p>
            <a:r>
              <a:rPr lang="en-GB" sz="2400" b="1" i="0">
                <a:effectLst/>
                <a:latin typeface="Titillium Web" panose="00000500000000000000" pitchFamily="2" charset="0"/>
              </a:rPr>
              <a:t>Enhancing Circularity, Sustainability, and Innovation</a:t>
            </a:r>
            <a:endParaRPr lang="nl-BE" sz="2400">
              <a:latin typeface="Titillium Web" panose="00000500000000000000" pitchFamily="2" charset="0"/>
            </a:endParaRPr>
          </a:p>
        </p:txBody>
      </p:sp>
      <p:sp>
        <p:nvSpPr>
          <p:cNvPr id="2" name="Title 1">
            <a:extLst>
              <a:ext uri="{FF2B5EF4-FFF2-40B4-BE49-F238E27FC236}">
                <a16:creationId xmlns:a16="http://schemas.microsoft.com/office/drawing/2014/main" id="{373C61D8-7527-57F5-DA08-D302834DFD04}"/>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The 4 Prize Categories</a:t>
            </a:r>
            <a:endParaRPr lang="nl-BE" sz="5400" b="1">
              <a:latin typeface="Titillium Web" panose="00000500000000000000" pitchFamily="2" charset="0"/>
            </a:endParaRPr>
          </a:p>
        </p:txBody>
      </p:sp>
    </p:spTree>
    <p:extLst>
      <p:ext uri="{BB962C8B-B14F-4D97-AF65-F5344CB8AC3E}">
        <p14:creationId xmlns:p14="http://schemas.microsoft.com/office/powerpoint/2010/main" val="279279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422C-2DB5-5B3F-BC75-20279608CCC5}"/>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F7F1E33E-AEFF-22DF-75C2-81B184F7A804}"/>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B8F9E05E-C05B-AFEE-ADCA-F5C4A180A620}"/>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a:latin typeface="Titillium Web" panose="00000500000000000000" pitchFamily="2" charset="0"/>
              </a:rPr>
              <a:t>Eligibility criteria</a:t>
            </a:r>
          </a:p>
        </p:txBody>
      </p:sp>
      <p:sp>
        <p:nvSpPr>
          <p:cNvPr id="3" name="TextBox 2">
            <a:extLst>
              <a:ext uri="{FF2B5EF4-FFF2-40B4-BE49-F238E27FC236}">
                <a16:creationId xmlns:a16="http://schemas.microsoft.com/office/drawing/2014/main" id="{D3E0B9E4-97F4-CBBB-D155-579A9CC010A4}"/>
              </a:ext>
            </a:extLst>
          </p:cNvPr>
          <p:cNvSpPr txBox="1"/>
          <p:nvPr/>
        </p:nvSpPr>
        <p:spPr>
          <a:xfrm>
            <a:off x="1027656" y="3716895"/>
            <a:ext cx="9245863" cy="646331"/>
          </a:xfrm>
          <a:prstGeom prst="rect">
            <a:avLst/>
          </a:prstGeom>
          <a:noFill/>
        </p:spPr>
        <p:txBody>
          <a:bodyPr wrap="square">
            <a:spAutoFit/>
          </a:bodyPr>
          <a:lstStyle/>
          <a:p>
            <a:pPr algn="just"/>
            <a:r>
              <a:rPr lang="en-US">
                <a:latin typeface="Titillium Web" pitchFamily="2" charset="77"/>
              </a:rPr>
              <a:t>The following slides provide a high-level overview of the eligibility criteria. The full and legally binding eligibility conditions are set out in the official guidance documents</a:t>
            </a:r>
            <a:endParaRPr lang="nl-BE"/>
          </a:p>
        </p:txBody>
      </p:sp>
      <p:sp>
        <p:nvSpPr>
          <p:cNvPr id="4" name="Ellipse 3">
            <a:extLst>
              <a:ext uri="{FF2B5EF4-FFF2-40B4-BE49-F238E27FC236}">
                <a16:creationId xmlns:a16="http://schemas.microsoft.com/office/drawing/2014/main" id="{49C8F81B-2A10-616F-3A91-7D3BCCC05811}"/>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Picture 2">
            <a:extLst>
              <a:ext uri="{FF2B5EF4-FFF2-40B4-BE49-F238E27FC236}">
                <a16:creationId xmlns:a16="http://schemas.microsoft.com/office/drawing/2014/main" id="{3D6B9AC0-1C7F-BB75-E35B-E37C3AE9FFE5}"/>
              </a:ext>
            </a:extLst>
          </p:cNvPr>
          <p:cNvPicPr>
            <a:picLocks noChangeAspect="1"/>
          </p:cNvPicPr>
          <p:nvPr/>
        </p:nvPicPr>
        <p:blipFill>
          <a:blip r:embed="rId4"/>
          <a:stretch>
            <a:fillRect/>
          </a:stretch>
        </p:blipFill>
        <p:spPr>
          <a:xfrm>
            <a:off x="10217557" y="4943085"/>
            <a:ext cx="1745381" cy="1745381"/>
          </a:xfrm>
          <a:prstGeom prst="rect">
            <a:avLst/>
          </a:prstGeom>
        </p:spPr>
      </p:pic>
      <p:sp>
        <p:nvSpPr>
          <p:cNvPr id="7" name="TextBox 6">
            <a:extLst>
              <a:ext uri="{FF2B5EF4-FFF2-40B4-BE49-F238E27FC236}">
                <a16:creationId xmlns:a16="http://schemas.microsoft.com/office/drawing/2014/main" id="{720D0111-5C27-FBD0-32C9-E5A6FAE3C291}"/>
              </a:ext>
            </a:extLst>
          </p:cNvPr>
          <p:cNvSpPr txBox="1"/>
          <p:nvPr/>
        </p:nvSpPr>
        <p:spPr>
          <a:xfrm>
            <a:off x="10093326" y="4574240"/>
            <a:ext cx="3301476" cy="307777"/>
          </a:xfrm>
          <a:prstGeom prst="rect">
            <a:avLst/>
          </a:prstGeom>
          <a:noFill/>
        </p:spPr>
        <p:txBody>
          <a:bodyPr wrap="square">
            <a:spAutoFit/>
          </a:bodyPr>
          <a:lstStyle/>
          <a:p>
            <a:r>
              <a:rPr lang="nl-BE" sz="1400" b="1"/>
              <a:t>Slido code: # 1848635</a:t>
            </a:r>
          </a:p>
        </p:txBody>
      </p:sp>
      <p:sp>
        <p:nvSpPr>
          <p:cNvPr id="8" name="Flèche : bas 7">
            <a:extLst>
              <a:ext uri="{FF2B5EF4-FFF2-40B4-BE49-F238E27FC236}">
                <a16:creationId xmlns:a16="http://schemas.microsoft.com/office/drawing/2014/main" id="{6ABFDC02-73B7-AA01-DA8E-09B22181E9DC}"/>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extBox 6">
            <a:extLst>
              <a:ext uri="{FF2B5EF4-FFF2-40B4-BE49-F238E27FC236}">
                <a16:creationId xmlns:a16="http://schemas.microsoft.com/office/drawing/2014/main" id="{2278E696-19C9-E78C-CA6A-7AFB255B634D}"/>
              </a:ext>
            </a:extLst>
          </p:cNvPr>
          <p:cNvSpPr txBox="1"/>
          <p:nvPr/>
        </p:nvSpPr>
        <p:spPr>
          <a:xfrm>
            <a:off x="10375210" y="4039684"/>
            <a:ext cx="2909139" cy="369332"/>
          </a:xfrm>
          <a:prstGeom prst="rect">
            <a:avLst/>
          </a:prstGeom>
          <a:noFill/>
        </p:spPr>
        <p:txBody>
          <a:bodyPr wrap="square">
            <a:spAutoFit/>
          </a:bodyPr>
          <a:lstStyle/>
          <a:p>
            <a:r>
              <a:rPr lang="nl-BE" b="1"/>
              <a:t>QUESTIONS? </a:t>
            </a:r>
          </a:p>
        </p:txBody>
      </p:sp>
    </p:spTree>
    <p:extLst>
      <p:ext uri="{BB962C8B-B14F-4D97-AF65-F5344CB8AC3E}">
        <p14:creationId xmlns:p14="http://schemas.microsoft.com/office/powerpoint/2010/main" val="343633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01BF-A6E7-D522-A2F6-808D213A2FAB}"/>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3D2B0400-CF23-CA14-F31E-74257D184EDD}"/>
              </a:ext>
            </a:extLst>
          </p:cNvPr>
          <p:cNvPicPr>
            <a:picLocks noChangeAspect="1"/>
          </p:cNvPicPr>
          <p:nvPr/>
        </p:nvPicPr>
        <p:blipFill>
          <a:blip r:embed="rId4"/>
          <a:stretch>
            <a:fillRect/>
          </a:stretch>
        </p:blipFill>
        <p:spPr>
          <a:xfrm>
            <a:off x="0" y="0"/>
            <a:ext cx="12192000" cy="6872773"/>
          </a:xfrm>
          <a:prstGeom prst="rect">
            <a:avLst/>
          </a:prstGeom>
        </p:spPr>
      </p:pic>
      <p:pic>
        <p:nvPicPr>
          <p:cNvPr id="6" name="Rectangle : coins arrondis 3">
            <a:extLst>
              <a:ext uri="{FF2B5EF4-FFF2-40B4-BE49-F238E27FC236}">
                <a16:creationId xmlns:a16="http://schemas.microsoft.com/office/drawing/2014/main" id="{FA24D9E1-3B80-9C4E-0F4E-76213504D507}"/>
              </a:ext>
            </a:extLst>
          </p:cNvPr>
          <p:cNvPicPr>
            <a:picLocks noChangeAspect="1"/>
          </p:cNvPicPr>
          <p:nvPr>
            <p:custDataLst>
              <p:tags r:id="rId1"/>
            </p:custDataLst>
          </p:nvPr>
        </p:nvPicPr>
        <p:blipFill rotWithShape="1">
          <a:blip r:embed="rId5"/>
          <a:srcRect l="23383" r="23383"/>
          <a:stretch>
            <a:fillRect/>
          </a:stretch>
        </p:blipFill>
        <p:spPr>
          <a:xfrm>
            <a:off x="552401" y="630432"/>
            <a:ext cx="4482353" cy="561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ZoneTexte 4">
            <a:extLst>
              <a:ext uri="{FF2B5EF4-FFF2-40B4-BE49-F238E27FC236}">
                <a16:creationId xmlns:a16="http://schemas.microsoft.com/office/drawing/2014/main" id="{EC2BAB9E-4CEC-D9C9-77DA-B339F6F1D4E6}"/>
              </a:ext>
            </a:extLst>
          </p:cNvPr>
          <p:cNvSpPr txBox="1"/>
          <p:nvPr/>
        </p:nvSpPr>
        <p:spPr>
          <a:xfrm>
            <a:off x="5587154" y="1030910"/>
            <a:ext cx="6169417" cy="1484252"/>
          </a:xfrm>
          <a:prstGeom prst="rect">
            <a:avLst/>
          </a:prstGeom>
          <a:noFill/>
        </p:spPr>
        <p:txBody>
          <a:bodyPr wrap="square">
            <a:spAutoFit/>
          </a:bodyPr>
          <a:lstStyle/>
          <a:p>
            <a:pPr>
              <a:lnSpc>
                <a:spcPct val="70000"/>
              </a:lnSpc>
            </a:pPr>
            <a:r>
              <a:rPr lang="fr-BE" sz="4800" b="1">
                <a:latin typeface="Titillium Web" pitchFamily="2" charset="77"/>
              </a:rPr>
              <a:t>STRAND A - </a:t>
            </a:r>
            <a:r>
              <a:rPr lang="fr-BE" sz="4800">
                <a:latin typeface="Titillium Web" pitchFamily="2" charset="77"/>
              </a:rPr>
              <a:t>Champions</a:t>
            </a:r>
            <a:endParaRPr kumimoji="0" lang="fr-BE" sz="3000" i="0" u="none" strike="noStrike" kern="1200" cap="none" spc="0" normalizeH="0" baseline="0" noProof="0">
              <a:ln>
                <a:noFill/>
              </a:ln>
              <a:effectLst/>
              <a:uLnTx/>
              <a:uFillTx/>
              <a:latin typeface="Titillium Web SemiBold" pitchFamily="2" charset="77"/>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fr-BE" sz="3000" b="0" i="0" u="none" strike="noStrike" kern="1200" cap="none" spc="0" normalizeH="0" baseline="0" noProof="0">
              <a:ln>
                <a:noFill/>
              </a:ln>
              <a:solidFill>
                <a:prstClr val="white"/>
              </a:solidFill>
              <a:effectLst/>
              <a:uLnTx/>
              <a:uFillTx/>
              <a:latin typeface="Titillium Web SemiBold" pitchFamily="2" charset="77"/>
              <a:ea typeface="+mn-ea"/>
              <a:cs typeface="+mn-cs"/>
            </a:endParaRPr>
          </a:p>
        </p:txBody>
      </p:sp>
      <p:sp>
        <p:nvSpPr>
          <p:cNvPr id="7" name="TextBox 6">
            <a:extLst>
              <a:ext uri="{FF2B5EF4-FFF2-40B4-BE49-F238E27FC236}">
                <a16:creationId xmlns:a16="http://schemas.microsoft.com/office/drawing/2014/main" id="{8257180F-69B4-0E2A-8311-84F2C7D14E30}"/>
              </a:ext>
            </a:extLst>
          </p:cNvPr>
          <p:cNvSpPr txBox="1"/>
          <p:nvPr/>
        </p:nvSpPr>
        <p:spPr>
          <a:xfrm>
            <a:off x="5797836" y="2974719"/>
            <a:ext cx="5466303" cy="923330"/>
          </a:xfrm>
          <a:prstGeom prst="rect">
            <a:avLst/>
          </a:prstGeom>
          <a:noFill/>
        </p:spPr>
        <p:txBody>
          <a:bodyPr wrap="square" rtlCol="0">
            <a:spAutoFit/>
          </a:bodyPr>
          <a:lstStyle>
            <a:defPPr>
              <a:defRPr lang="fr-FR"/>
            </a:defPPr>
            <a:lvl1pPr>
              <a:defRPr sz="2400">
                <a:latin typeface="Titillium Web" panose="00000500000000000000" pitchFamily="2" charset="0"/>
              </a:defRPr>
            </a:lvl1pPr>
          </a:lstStyle>
          <a:p>
            <a:r>
              <a:rPr lang="en-GB"/>
              <a:t>Strand A awards </a:t>
            </a:r>
            <a:r>
              <a:rPr lang="en-GB" b="1"/>
              <a:t>existing, completed projects </a:t>
            </a:r>
            <a:r>
              <a:rPr lang="en-GB"/>
              <a:t>that are already implemented and can show positive results.</a:t>
            </a:r>
            <a:endParaRPr lang="nl-BE"/>
          </a:p>
        </p:txBody>
      </p:sp>
    </p:spTree>
    <p:extLst>
      <p:ext uri="{BB962C8B-B14F-4D97-AF65-F5344CB8AC3E}">
        <p14:creationId xmlns:p14="http://schemas.microsoft.com/office/powerpoint/2010/main" val="28115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4FBA03C-1707-D760-5479-7238DD75906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27D8897-7C80-CF22-246D-76C7E4EA5726}"/>
              </a:ext>
            </a:extLst>
          </p:cNvPr>
          <p:cNvPicPr>
            <a:picLocks noChangeAspect="1"/>
          </p:cNvPicPr>
          <p:nvPr/>
        </p:nvPicPr>
        <p:blipFill>
          <a:blip r:embed="rId4"/>
          <a:srcRect r="12353"/>
          <a:stretch>
            <a:fillRect/>
          </a:stretch>
        </p:blipFill>
        <p:spPr>
          <a:xfrm>
            <a:off x="899961" y="764578"/>
            <a:ext cx="11292039" cy="6093422"/>
          </a:xfrm>
          <a:prstGeom prst="rect">
            <a:avLst/>
          </a:prstGeom>
        </p:spPr>
      </p:pic>
      <p:sp>
        <p:nvSpPr>
          <p:cNvPr id="2" name="Title 1">
            <a:extLst>
              <a:ext uri="{FF2B5EF4-FFF2-40B4-BE49-F238E27FC236}">
                <a16:creationId xmlns:a16="http://schemas.microsoft.com/office/drawing/2014/main" id="{2F00E0E8-FA22-AD4C-BC4A-B65B3B9429CE}"/>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STRAND A - Champions</a:t>
            </a:r>
          </a:p>
        </p:txBody>
      </p:sp>
      <p:sp>
        <p:nvSpPr>
          <p:cNvPr id="3" name="ZoneTexte 8">
            <a:extLst>
              <a:ext uri="{FF2B5EF4-FFF2-40B4-BE49-F238E27FC236}">
                <a16:creationId xmlns:a16="http://schemas.microsoft.com/office/drawing/2014/main" id="{E87A321E-DE11-61EF-056B-4973DCDD3499}"/>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Who can apply?</a:t>
            </a:r>
            <a:endParaRPr lang="fr-BE" sz="3000" b="1">
              <a:solidFill>
                <a:srgbClr val="424238"/>
              </a:solidFill>
              <a:effectLst/>
              <a:latin typeface="Titillium Web" panose="00000500000000000000" pitchFamily="2" charset="0"/>
            </a:endParaRPr>
          </a:p>
        </p:txBody>
      </p:sp>
      <p:sp>
        <p:nvSpPr>
          <p:cNvPr id="4" name="ZoneTexte 3">
            <a:extLst>
              <a:ext uri="{FF2B5EF4-FFF2-40B4-BE49-F238E27FC236}">
                <a16:creationId xmlns:a16="http://schemas.microsoft.com/office/drawing/2014/main" id="{3365DA58-A34B-1310-7F83-31474DEFDB3B}"/>
              </a:ext>
            </a:extLst>
          </p:cNvPr>
          <p:cNvSpPr txBox="1"/>
          <p:nvPr/>
        </p:nvSpPr>
        <p:spPr>
          <a:xfrm>
            <a:off x="1902577" y="2261733"/>
            <a:ext cx="10015180" cy="4154984"/>
          </a:xfrm>
          <a:prstGeom prst="rect">
            <a:avLst/>
          </a:prstGeom>
          <a:noFill/>
        </p:spPr>
        <p:txBody>
          <a:bodyPr wrap="square">
            <a:spAutoFit/>
          </a:bodyPr>
          <a:lstStyle/>
          <a:p>
            <a:pPr marL="342900" indent="-342900" algn="just">
              <a:buFont typeface="Wingdings" panose="05000000000000000000" pitchFamily="2" charset="2"/>
              <a:buChar char="ü"/>
            </a:pPr>
            <a:r>
              <a:rPr lang="en-GB" sz="2400">
                <a:latin typeface="Titillium Web" panose="00000500000000000000" pitchFamily="2" charset="0"/>
              </a:rPr>
              <a:t>Applicants can be an </a:t>
            </a:r>
            <a:r>
              <a:rPr lang="en-GB" sz="2400" b="1">
                <a:latin typeface="Titillium Web" panose="00000500000000000000" pitchFamily="2" charset="0"/>
              </a:rPr>
              <a:t>individual</a:t>
            </a:r>
            <a:r>
              <a:rPr lang="en-GB" sz="2400">
                <a:latin typeface="Titillium Web" panose="00000500000000000000" pitchFamily="2" charset="0"/>
              </a:rPr>
              <a:t>, a </a:t>
            </a:r>
            <a:r>
              <a:rPr lang="en-GB" sz="2400" b="1">
                <a:latin typeface="Titillium Web" panose="00000500000000000000" pitchFamily="2" charset="0"/>
              </a:rPr>
              <a:t>public authority</a:t>
            </a:r>
            <a:r>
              <a:rPr lang="en-GB" sz="2400">
                <a:latin typeface="Titillium Web" panose="00000500000000000000" pitchFamily="2" charset="0"/>
              </a:rPr>
              <a:t>, a </a:t>
            </a:r>
            <a:r>
              <a:rPr lang="en-GB" sz="2400" b="1">
                <a:latin typeface="Titillium Web" panose="00000500000000000000" pitchFamily="2" charset="0"/>
              </a:rPr>
              <a:t>non-profit organisation</a:t>
            </a:r>
            <a:r>
              <a:rPr lang="en-GB" sz="2400">
                <a:latin typeface="Titillium Web" panose="00000500000000000000" pitchFamily="2" charset="0"/>
              </a:rPr>
              <a:t>, or a </a:t>
            </a:r>
            <a:r>
              <a:rPr lang="en-GB" sz="2400" b="1">
                <a:latin typeface="Titillium Web" panose="00000500000000000000" pitchFamily="2" charset="0"/>
              </a:rPr>
              <a:t>private entity </a:t>
            </a:r>
            <a:r>
              <a:rPr lang="en-GB" sz="2400">
                <a:latin typeface="Titillium Web" panose="00000500000000000000" pitchFamily="2" charset="0"/>
              </a:rPr>
              <a:t>representing an </a:t>
            </a:r>
            <a:r>
              <a:rPr lang="en-GB" sz="2400" b="1">
                <a:latin typeface="Titillium Web" panose="00000500000000000000" pitchFamily="2" charset="0"/>
              </a:rPr>
              <a:t>existing or completed </a:t>
            </a:r>
            <a:r>
              <a:rPr lang="en-GB" sz="2400">
                <a:latin typeface="Titillium Web" panose="00000500000000000000" pitchFamily="2" charset="0"/>
              </a:rPr>
              <a:t>project.</a:t>
            </a:r>
          </a:p>
          <a:p>
            <a:pPr marL="342900" indent="-342900" algn="just">
              <a:buFont typeface="Wingdings" panose="05000000000000000000" pitchFamily="2" charset="2"/>
              <a:buChar char="ü"/>
            </a:pPr>
            <a:endParaRPr lang="en-US" sz="2400" b="0" i="0" kern="1200">
              <a:solidFill>
                <a:schemeClr val="tx1"/>
              </a:solidFill>
              <a:effectLst/>
              <a:latin typeface="Titillium Web" panose="00000500000000000000" pitchFamily="2" charset="0"/>
            </a:endParaRPr>
          </a:p>
          <a:p>
            <a:pPr marL="342900" indent="-342900" algn="just">
              <a:buFont typeface="Wingdings" panose="05000000000000000000" pitchFamily="2" charset="2"/>
              <a:buChar char="ü"/>
            </a:pPr>
            <a:r>
              <a:rPr lang="en-GB" sz="2400">
                <a:latin typeface="Titillium Web" panose="00000500000000000000" pitchFamily="2" charset="0"/>
              </a:rPr>
              <a:t>Applicants can be </a:t>
            </a:r>
            <a:r>
              <a:rPr lang="en-GB" sz="2400" b="1">
                <a:latin typeface="Titillium Web" panose="00000500000000000000" pitchFamily="2" charset="0"/>
              </a:rPr>
              <a:t>EU or non-EU residents</a:t>
            </a:r>
            <a:r>
              <a:rPr lang="en-GB" sz="2400">
                <a:latin typeface="Titillium Web" panose="00000500000000000000" pitchFamily="2" charset="0"/>
              </a:rPr>
              <a:t>, if their projects are implemented in the EU, in the </a:t>
            </a:r>
            <a:r>
              <a:rPr lang="en-GB" sz="2400" b="1">
                <a:latin typeface="Titillium Web" panose="00000500000000000000" pitchFamily="2" charset="0"/>
              </a:rPr>
              <a:t>Western Balkans</a:t>
            </a:r>
            <a:r>
              <a:rPr lang="en-GB" sz="2400">
                <a:latin typeface="Titillium Web" panose="00000500000000000000" pitchFamily="2" charset="0"/>
              </a:rPr>
              <a:t>, </a:t>
            </a:r>
            <a:r>
              <a:rPr lang="en-GB" sz="2400" b="1">
                <a:latin typeface="Titillium Web" panose="00000500000000000000" pitchFamily="2" charset="0"/>
              </a:rPr>
              <a:t>Moldova</a:t>
            </a:r>
            <a:r>
              <a:rPr lang="en-GB" sz="2400">
                <a:latin typeface="Titillium Web" panose="00000500000000000000" pitchFamily="2" charset="0"/>
              </a:rPr>
              <a:t>, or in </a:t>
            </a:r>
            <a:r>
              <a:rPr lang="en-GB" sz="2400" b="1">
                <a:latin typeface="Titillium Web" panose="00000500000000000000" pitchFamily="2" charset="0"/>
              </a:rPr>
              <a:t>Ukraine</a:t>
            </a:r>
            <a:r>
              <a:rPr lang="en-GB" sz="2400">
                <a:latin typeface="Titillium Web" panose="00000500000000000000" pitchFamily="2" charset="0"/>
              </a:rPr>
              <a:t>.</a:t>
            </a:r>
          </a:p>
          <a:p>
            <a:pPr marL="342900" indent="-342900" algn="just">
              <a:buFont typeface="Wingdings" panose="05000000000000000000" pitchFamily="2" charset="2"/>
              <a:buChar char="ü"/>
            </a:pPr>
            <a:endParaRPr lang="en-US" sz="2400" b="0" i="0" kern="1200">
              <a:solidFill>
                <a:schemeClr val="tx1"/>
              </a:solidFill>
              <a:effectLst/>
              <a:latin typeface="Titillium Web" panose="00000500000000000000" pitchFamily="2" charset="0"/>
            </a:endParaRPr>
          </a:p>
          <a:p>
            <a:pPr marL="342900" indent="-342900" algn="just">
              <a:buFont typeface="Wingdings" panose="05000000000000000000" pitchFamily="2" charset="2"/>
              <a:buChar char="ü"/>
            </a:pPr>
            <a:r>
              <a:rPr lang="en-GB" sz="2400">
                <a:latin typeface="Titillium Web" panose="00000500000000000000" pitchFamily="2" charset="0"/>
              </a:rPr>
              <a:t>Applicants are </a:t>
            </a:r>
            <a:r>
              <a:rPr lang="en-GB" sz="2400" b="1" u="sng">
                <a:latin typeface="Titillium Web" panose="00000500000000000000" pitchFamily="2" charset="0"/>
              </a:rPr>
              <a:t>not eligible </a:t>
            </a:r>
            <a:r>
              <a:rPr lang="en-GB" sz="2400">
                <a:latin typeface="Titillium Web" panose="00000500000000000000" pitchFamily="2" charset="0"/>
              </a:rPr>
              <a:t>if they have received a monetary EU prize. However, projects that have previously received public funding, including from the EU, (e.g. a grant) </a:t>
            </a:r>
            <a:r>
              <a:rPr lang="en-GB" sz="2400" b="1" u="sng">
                <a:latin typeface="Titillium Web" panose="00000500000000000000" pitchFamily="2" charset="0"/>
              </a:rPr>
              <a:t>are eligible</a:t>
            </a:r>
            <a:r>
              <a:rPr lang="en-GB" sz="2400">
                <a:latin typeface="Titillium Web" panose="00000500000000000000" pitchFamily="2" charset="0"/>
              </a:rPr>
              <a:t>, so long that they have not won a monetary EU prize.</a:t>
            </a:r>
          </a:p>
        </p:txBody>
      </p:sp>
    </p:spTree>
    <p:extLst>
      <p:ext uri="{BB962C8B-B14F-4D97-AF65-F5344CB8AC3E}">
        <p14:creationId xmlns:p14="http://schemas.microsoft.com/office/powerpoint/2010/main" val="47065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18BC-14B9-3DFF-F6A3-02A89422E393}"/>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44D28264-4DC4-EAB2-2F14-84A691A9AC0B}"/>
              </a:ext>
            </a:extLst>
          </p:cNvPr>
          <p:cNvPicPr>
            <a:picLocks noChangeAspect="1"/>
          </p:cNvPicPr>
          <p:nvPr/>
        </p:nvPicPr>
        <p:blipFill>
          <a:blip r:embed="rId4"/>
          <a:stretch>
            <a:fillRect/>
          </a:stretch>
        </p:blipFill>
        <p:spPr>
          <a:xfrm>
            <a:off x="0" y="0"/>
            <a:ext cx="12192000" cy="6872773"/>
          </a:xfrm>
          <a:prstGeom prst="rect">
            <a:avLst/>
          </a:prstGeom>
        </p:spPr>
      </p:pic>
      <p:pic>
        <p:nvPicPr>
          <p:cNvPr id="3" name="Rectangle : coins arrondis 3">
            <a:extLst>
              <a:ext uri="{FF2B5EF4-FFF2-40B4-BE49-F238E27FC236}">
                <a16:creationId xmlns:a16="http://schemas.microsoft.com/office/drawing/2014/main" id="{096C1614-A76C-C1A5-8270-FAC0BC064D17}"/>
              </a:ext>
            </a:extLst>
          </p:cNvPr>
          <p:cNvPicPr>
            <a:picLocks noChangeAspect="1"/>
          </p:cNvPicPr>
          <p:nvPr>
            <p:custDataLst>
              <p:tags r:id="rId1"/>
            </p:custDataLst>
          </p:nvPr>
        </p:nvPicPr>
        <p:blipFill rotWithShape="1">
          <a:blip r:embed="rId5"/>
          <a:srcRect l="27536" r="27536"/>
          <a:stretch>
            <a:fillRect/>
          </a:stretch>
        </p:blipFill>
        <p:spPr>
          <a:xfrm>
            <a:off x="552401" y="630432"/>
            <a:ext cx="4482353" cy="561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ZoneTexte 4">
            <a:extLst>
              <a:ext uri="{FF2B5EF4-FFF2-40B4-BE49-F238E27FC236}">
                <a16:creationId xmlns:a16="http://schemas.microsoft.com/office/drawing/2014/main" id="{9DE78B94-1287-844A-C9F9-BE84470CF020}"/>
              </a:ext>
            </a:extLst>
          </p:cNvPr>
          <p:cNvSpPr txBox="1"/>
          <p:nvPr/>
        </p:nvSpPr>
        <p:spPr>
          <a:xfrm>
            <a:off x="5587154" y="1030910"/>
            <a:ext cx="6169417" cy="1484252"/>
          </a:xfrm>
          <a:prstGeom prst="rect">
            <a:avLst/>
          </a:prstGeom>
          <a:noFill/>
        </p:spPr>
        <p:txBody>
          <a:bodyPr wrap="square">
            <a:spAutoFit/>
          </a:bodyPr>
          <a:lstStyle/>
          <a:p>
            <a:pPr>
              <a:lnSpc>
                <a:spcPct val="70000"/>
              </a:lnSpc>
            </a:pPr>
            <a:r>
              <a:rPr lang="fr-BE" sz="4800" b="1">
                <a:latin typeface="Titillium Web" pitchFamily="2" charset="77"/>
              </a:rPr>
              <a:t>STRAND B – </a:t>
            </a:r>
          </a:p>
          <a:p>
            <a:pPr>
              <a:lnSpc>
                <a:spcPct val="70000"/>
              </a:lnSpc>
            </a:pPr>
            <a:r>
              <a:rPr lang="fr-BE" sz="4800">
                <a:latin typeface="Titillium Web" pitchFamily="2" charset="77"/>
              </a:rPr>
              <a:t>Rising Stars</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fr-BE" sz="3000" b="0" i="0" u="none" strike="noStrike" kern="1200" cap="none" spc="0" normalizeH="0" baseline="0" noProof="0">
              <a:ln>
                <a:noFill/>
              </a:ln>
              <a:solidFill>
                <a:prstClr val="white"/>
              </a:solidFill>
              <a:effectLst/>
              <a:uLnTx/>
              <a:uFillTx/>
              <a:latin typeface="Titillium Web SemiBold" pitchFamily="2" charset="77"/>
              <a:ea typeface="+mn-ea"/>
              <a:cs typeface="+mn-cs"/>
            </a:endParaRPr>
          </a:p>
        </p:txBody>
      </p:sp>
      <p:sp>
        <p:nvSpPr>
          <p:cNvPr id="7" name="TextBox 6">
            <a:extLst>
              <a:ext uri="{FF2B5EF4-FFF2-40B4-BE49-F238E27FC236}">
                <a16:creationId xmlns:a16="http://schemas.microsoft.com/office/drawing/2014/main" id="{685030BF-D681-A1A9-040D-66931123D6B5}"/>
              </a:ext>
            </a:extLst>
          </p:cNvPr>
          <p:cNvSpPr txBox="1"/>
          <p:nvPr/>
        </p:nvSpPr>
        <p:spPr>
          <a:xfrm>
            <a:off x="5797836" y="2974719"/>
            <a:ext cx="5841763" cy="2308324"/>
          </a:xfrm>
          <a:prstGeom prst="rect">
            <a:avLst/>
          </a:prstGeom>
          <a:noFill/>
        </p:spPr>
        <p:txBody>
          <a:bodyPr wrap="square" rtlCol="0">
            <a:spAutoFit/>
          </a:bodyPr>
          <a:lstStyle/>
          <a:p>
            <a:r>
              <a:rPr lang="en-GB" sz="2400">
                <a:latin typeface="Titillium Web" panose="00000500000000000000" pitchFamily="2" charset="0"/>
              </a:rPr>
              <a:t>Strand B rewards promising </a:t>
            </a:r>
            <a:r>
              <a:rPr lang="en-GB" sz="2400" b="1">
                <a:latin typeface="Titillium Web" panose="00000500000000000000" pitchFamily="2" charset="0"/>
              </a:rPr>
              <a:t>concepts</a:t>
            </a:r>
            <a:r>
              <a:rPr lang="en-GB" sz="2400">
                <a:latin typeface="Titillium Web" panose="00000500000000000000" pitchFamily="2" charset="0"/>
              </a:rPr>
              <a:t> and </a:t>
            </a:r>
            <a:r>
              <a:rPr lang="en-GB" sz="2400" b="1">
                <a:latin typeface="Titillium Web" panose="00000500000000000000" pitchFamily="2" charset="0"/>
              </a:rPr>
              <a:t>early-stage initiatives </a:t>
            </a:r>
            <a:r>
              <a:rPr lang="en-GB" sz="2400">
                <a:latin typeface="Titillium Web" panose="00000500000000000000" pitchFamily="2" charset="0"/>
              </a:rPr>
              <a:t>developed by young and promising talents (from ideas to prototypes) that are not necessarily completed yet but show strong potential and a clear plan to be brought to life.</a:t>
            </a:r>
            <a:endParaRPr lang="nl-BE" sz="2400">
              <a:latin typeface="Titillium Web" panose="00000500000000000000" pitchFamily="2" charset="0"/>
            </a:endParaRPr>
          </a:p>
        </p:txBody>
      </p:sp>
    </p:spTree>
    <p:extLst>
      <p:ext uri="{BB962C8B-B14F-4D97-AF65-F5344CB8AC3E}">
        <p14:creationId xmlns:p14="http://schemas.microsoft.com/office/powerpoint/2010/main" val="15822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77AE-C228-B9BE-A21C-104C1C030F8D}"/>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09A2E21-041C-864B-219C-25CD29B16A53}"/>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BEC771E7-CBF3-61FC-AC92-D908013617AA}"/>
              </a:ext>
            </a:extLst>
          </p:cNvPr>
          <p:cNvPicPr>
            <a:picLocks noChangeAspect="1"/>
          </p:cNvPicPr>
          <p:nvPr/>
        </p:nvPicPr>
        <p:blipFill>
          <a:blip r:embed="rId4"/>
          <a:srcRect r="12353"/>
          <a:stretch>
            <a:fillRect/>
          </a:stretch>
        </p:blipFill>
        <p:spPr>
          <a:xfrm>
            <a:off x="899961" y="764578"/>
            <a:ext cx="11292039" cy="5328844"/>
          </a:xfrm>
          <a:prstGeom prst="rect">
            <a:avLst/>
          </a:prstGeom>
        </p:spPr>
      </p:pic>
      <p:sp>
        <p:nvSpPr>
          <p:cNvPr id="2" name="Title 1">
            <a:extLst>
              <a:ext uri="{FF2B5EF4-FFF2-40B4-BE49-F238E27FC236}">
                <a16:creationId xmlns:a16="http://schemas.microsoft.com/office/drawing/2014/main" id="{38EA1D07-756A-F4C2-4AE9-AA290BFB36FC}"/>
              </a:ext>
            </a:extLst>
          </p:cNvPr>
          <p:cNvSpPr txBox="1">
            <a:spLocks/>
          </p:cNvSpPr>
          <p:nvPr/>
        </p:nvSpPr>
        <p:spPr>
          <a:xfrm>
            <a:off x="952500" y="-8882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STRAND B – Rising Stars</a:t>
            </a:r>
          </a:p>
        </p:txBody>
      </p:sp>
      <p:sp>
        <p:nvSpPr>
          <p:cNvPr id="3" name="ZoneTexte 8">
            <a:extLst>
              <a:ext uri="{FF2B5EF4-FFF2-40B4-BE49-F238E27FC236}">
                <a16:creationId xmlns:a16="http://schemas.microsoft.com/office/drawing/2014/main" id="{456DBDE8-F01A-4CA1-6465-11FBF8F519E7}"/>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Who can apply?</a:t>
            </a:r>
            <a:endParaRPr lang="fr-BE" sz="3000" b="1">
              <a:solidFill>
                <a:srgbClr val="424238"/>
              </a:solidFill>
              <a:effectLst/>
              <a:latin typeface="Titillium Web" panose="00000500000000000000" pitchFamily="2" charset="0"/>
            </a:endParaRPr>
          </a:p>
        </p:txBody>
      </p:sp>
      <p:sp>
        <p:nvSpPr>
          <p:cNvPr id="4" name="TextBox 3">
            <a:extLst>
              <a:ext uri="{FF2B5EF4-FFF2-40B4-BE49-F238E27FC236}">
                <a16:creationId xmlns:a16="http://schemas.microsoft.com/office/drawing/2014/main" id="{ED37C8E1-F7EC-5281-045C-FFC39C6B1447}"/>
              </a:ext>
            </a:extLst>
          </p:cNvPr>
          <p:cNvSpPr txBox="1"/>
          <p:nvPr/>
        </p:nvSpPr>
        <p:spPr>
          <a:xfrm>
            <a:off x="1941407" y="2261733"/>
            <a:ext cx="9937519" cy="3785652"/>
          </a:xfrm>
          <a:prstGeom prst="rect">
            <a:avLst/>
          </a:prstGeom>
          <a:noFill/>
        </p:spPr>
        <p:txBody>
          <a:bodyPr wrap="square">
            <a:spAutoFit/>
          </a:bodyPr>
          <a:lstStyle/>
          <a:p>
            <a:pPr marL="285750" indent="-285750" algn="just">
              <a:buFont typeface="Wingdings" panose="05000000000000000000" pitchFamily="2" charset="2"/>
              <a:buChar char="ü"/>
            </a:pPr>
            <a:r>
              <a:rPr lang="en-GB" sz="2400">
                <a:latin typeface="Titillium Web" panose="00000500000000000000" pitchFamily="2" charset="0"/>
              </a:rPr>
              <a:t>Applicants must be </a:t>
            </a:r>
            <a:r>
              <a:rPr lang="en-GB" sz="2400" b="1">
                <a:latin typeface="Titillium Web" panose="00000500000000000000" pitchFamily="2" charset="0"/>
              </a:rPr>
              <a:t>30 years old or younger </a:t>
            </a:r>
            <a:r>
              <a:rPr lang="en-GB" sz="2400">
                <a:latin typeface="Titillium Web" panose="00000500000000000000" pitchFamily="2" charset="0"/>
              </a:rPr>
              <a:t>on the final day of the call for applications, including all representatives of the organisation involved in the creation of the given concept.</a:t>
            </a:r>
          </a:p>
          <a:p>
            <a:pPr marL="285750" indent="-285750" algn="just">
              <a:buFont typeface="Wingdings" panose="05000000000000000000" pitchFamily="2" charset="2"/>
              <a:buChar char="ü"/>
            </a:pPr>
            <a:endParaRPr lang="en-GB" sz="2400">
              <a:latin typeface="Titillium Web" panose="00000500000000000000" pitchFamily="2" charset="0"/>
            </a:endParaRPr>
          </a:p>
          <a:p>
            <a:pPr marL="285750" indent="-285750" algn="just">
              <a:buFont typeface="Wingdings" panose="05000000000000000000" pitchFamily="2" charset="2"/>
              <a:buChar char="ü"/>
            </a:pPr>
            <a:r>
              <a:rPr lang="en-GB" sz="2400" b="0" i="0">
                <a:effectLst/>
                <a:latin typeface="Titillium Web" panose="00000500000000000000" pitchFamily="2" charset="0"/>
              </a:rPr>
              <a:t>Applicants can be an </a:t>
            </a:r>
            <a:r>
              <a:rPr lang="en-GB" sz="2400" b="1" i="0">
                <a:effectLst/>
                <a:latin typeface="Titillium Web" panose="00000500000000000000" pitchFamily="2" charset="0"/>
              </a:rPr>
              <a:t>individual</a:t>
            </a:r>
            <a:r>
              <a:rPr lang="en-GB" sz="2400" b="0" i="0">
                <a:effectLst/>
                <a:latin typeface="Titillium Web" panose="00000500000000000000" pitchFamily="2" charset="0"/>
              </a:rPr>
              <a:t> or</a:t>
            </a:r>
            <a:r>
              <a:rPr lang="en-GB" sz="2400">
                <a:latin typeface="Titillium Web" panose="00000500000000000000" pitchFamily="2" charset="0"/>
              </a:rPr>
              <a:t> </a:t>
            </a:r>
            <a:r>
              <a:rPr lang="en-GB" sz="2400" b="1" i="0">
                <a:effectLst/>
                <a:latin typeface="Titillium Web" panose="00000500000000000000" pitchFamily="2" charset="0"/>
              </a:rPr>
              <a:t>organisation </a:t>
            </a:r>
            <a:r>
              <a:rPr lang="en-GB" sz="2400" i="0">
                <a:effectLst/>
                <a:latin typeface="Titillium Web" panose="00000500000000000000" pitchFamily="2" charset="0"/>
              </a:rPr>
              <a:t>(public, private, or non-profit) that has developed </a:t>
            </a:r>
            <a:r>
              <a:rPr lang="en-GB" sz="2400">
                <a:latin typeface="Titillium Web" panose="00000500000000000000" pitchFamily="2" charset="0"/>
              </a:rPr>
              <a:t>promising</a:t>
            </a:r>
            <a:r>
              <a:rPr lang="en-GB" sz="2400" b="1">
                <a:latin typeface="Titillium Web" panose="00000500000000000000" pitchFamily="2" charset="0"/>
              </a:rPr>
              <a:t> concepts </a:t>
            </a:r>
            <a:r>
              <a:rPr lang="en-GB" sz="2400">
                <a:latin typeface="Titillium Web" panose="00000500000000000000" pitchFamily="2" charset="0"/>
              </a:rPr>
              <a:t>and</a:t>
            </a:r>
            <a:r>
              <a:rPr lang="en-GB" sz="2400" b="1">
                <a:latin typeface="Titillium Web" panose="00000500000000000000" pitchFamily="2" charset="0"/>
              </a:rPr>
              <a:t> early-stage initiatives.</a:t>
            </a:r>
          </a:p>
          <a:p>
            <a:pPr algn="just"/>
            <a:endParaRPr lang="en-GB" sz="2400" b="1" i="0">
              <a:effectLst/>
              <a:latin typeface="Titillium Web" panose="00000500000000000000" pitchFamily="2" charset="0"/>
            </a:endParaRPr>
          </a:p>
          <a:p>
            <a:pPr marL="285750" indent="-285750" algn="just">
              <a:buFont typeface="Wingdings" panose="05000000000000000000" pitchFamily="2" charset="2"/>
              <a:buChar char="ü"/>
            </a:pPr>
            <a:r>
              <a:rPr lang="en-GB" sz="2400">
                <a:latin typeface="Titillium Web" panose="00000500000000000000" pitchFamily="2" charset="0"/>
              </a:rPr>
              <a:t>Applicants can be </a:t>
            </a:r>
            <a:r>
              <a:rPr lang="en-GB" sz="2400" b="1">
                <a:latin typeface="Titillium Web" panose="00000500000000000000" pitchFamily="2" charset="0"/>
              </a:rPr>
              <a:t>EU or non-EU residents</a:t>
            </a:r>
            <a:r>
              <a:rPr lang="en-GB" sz="2400">
                <a:latin typeface="Titillium Web" panose="00000500000000000000" pitchFamily="2" charset="0"/>
              </a:rPr>
              <a:t>, if their projects are implemented in the EU, in the </a:t>
            </a:r>
            <a:r>
              <a:rPr lang="en-GB" sz="2400" b="1">
                <a:latin typeface="Titillium Web" panose="00000500000000000000" pitchFamily="2" charset="0"/>
              </a:rPr>
              <a:t>Western Balkans</a:t>
            </a:r>
            <a:r>
              <a:rPr lang="en-GB" sz="2400">
                <a:latin typeface="Titillium Web" panose="00000500000000000000" pitchFamily="2" charset="0"/>
              </a:rPr>
              <a:t>, </a:t>
            </a:r>
            <a:r>
              <a:rPr lang="en-GB" sz="2400" b="1">
                <a:latin typeface="Titillium Web" panose="00000500000000000000" pitchFamily="2" charset="0"/>
              </a:rPr>
              <a:t>Moldova</a:t>
            </a:r>
            <a:r>
              <a:rPr lang="en-GB" sz="2400">
                <a:latin typeface="Titillium Web" panose="00000500000000000000" pitchFamily="2" charset="0"/>
              </a:rPr>
              <a:t>, or in </a:t>
            </a:r>
            <a:r>
              <a:rPr lang="en-GB" sz="2400" b="1">
                <a:latin typeface="Titillium Web" panose="00000500000000000000" pitchFamily="2" charset="0"/>
              </a:rPr>
              <a:t>Ukraine</a:t>
            </a:r>
            <a:r>
              <a:rPr lang="en-GB" sz="2400">
                <a:latin typeface="Titillium Web" panose="00000500000000000000" pitchFamily="2" charset="0"/>
              </a:rPr>
              <a:t>.</a:t>
            </a:r>
          </a:p>
          <a:p>
            <a:pPr marL="285750" indent="-285750" algn="just">
              <a:buFont typeface="Wingdings" panose="05000000000000000000" pitchFamily="2" charset="2"/>
              <a:buChar char="ü"/>
            </a:pPr>
            <a:endParaRPr lang="en-GB" sz="2400" b="0" i="0">
              <a:effectLst/>
              <a:latin typeface="Titillium Web" panose="00000500000000000000" pitchFamily="2" charset="0"/>
            </a:endParaRPr>
          </a:p>
        </p:txBody>
      </p:sp>
    </p:spTree>
    <p:extLst>
      <p:ext uri="{BB962C8B-B14F-4D97-AF65-F5344CB8AC3E}">
        <p14:creationId xmlns:p14="http://schemas.microsoft.com/office/powerpoint/2010/main" val="15061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C7E6-42F6-24EF-8272-986043F42AF8}"/>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4318D2E3-F7A1-E58F-8D00-F26A5375C5E0}"/>
              </a:ext>
            </a:extLst>
          </p:cNvPr>
          <p:cNvPicPr>
            <a:picLocks noChangeAspect="1"/>
          </p:cNvPicPr>
          <p:nvPr/>
        </p:nvPicPr>
        <p:blipFill>
          <a:blip r:embed="rId3"/>
          <a:stretch>
            <a:fillRect/>
          </a:stretch>
        </p:blipFill>
        <p:spPr>
          <a:xfrm>
            <a:off x="0" y="0"/>
            <a:ext cx="12192000" cy="6872773"/>
          </a:xfrm>
          <a:prstGeom prst="rect">
            <a:avLst/>
          </a:prstGeom>
        </p:spPr>
      </p:pic>
      <p:sp>
        <p:nvSpPr>
          <p:cNvPr id="5" name="ZoneTexte 4">
            <a:extLst>
              <a:ext uri="{FF2B5EF4-FFF2-40B4-BE49-F238E27FC236}">
                <a16:creationId xmlns:a16="http://schemas.microsoft.com/office/drawing/2014/main" id="{B6BEC260-1F5C-C8FD-0AEA-D8D4706D724D}"/>
              </a:ext>
            </a:extLst>
          </p:cNvPr>
          <p:cNvSpPr txBox="1"/>
          <p:nvPr/>
        </p:nvSpPr>
        <p:spPr>
          <a:xfrm>
            <a:off x="5587154" y="1030910"/>
            <a:ext cx="6169417" cy="2001317"/>
          </a:xfrm>
          <a:prstGeom prst="rect">
            <a:avLst/>
          </a:prstGeom>
          <a:noFill/>
        </p:spPr>
        <p:txBody>
          <a:bodyPr wrap="square">
            <a:spAutoFit/>
          </a:bodyPr>
          <a:lstStyle/>
          <a:p>
            <a:pPr>
              <a:lnSpc>
                <a:spcPct val="70000"/>
              </a:lnSpc>
            </a:pPr>
            <a:r>
              <a:rPr lang="fr-BE" sz="4800" b="1">
                <a:latin typeface="Titillium Web" pitchFamily="2" charset="77"/>
              </a:rPr>
              <a:t>INTERNATIONAL PRIZES – </a:t>
            </a:r>
          </a:p>
          <a:p>
            <a:pPr>
              <a:lnSpc>
                <a:spcPct val="70000"/>
              </a:lnSpc>
            </a:pPr>
            <a:r>
              <a:rPr lang="fr-BE" sz="4800">
                <a:latin typeface="Titillium Web" pitchFamily="2" charset="77"/>
              </a:rPr>
              <a:t>Brazil &amp; Japan</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fr-BE" sz="3000" b="0" i="0" u="none" strike="noStrike" kern="1200" cap="none" spc="0" normalizeH="0" baseline="0" noProof="0">
              <a:ln>
                <a:noFill/>
              </a:ln>
              <a:solidFill>
                <a:prstClr val="white"/>
              </a:solidFill>
              <a:effectLst/>
              <a:uLnTx/>
              <a:uFillTx/>
              <a:latin typeface="Titillium Web SemiBold" pitchFamily="2" charset="77"/>
              <a:ea typeface="+mn-ea"/>
              <a:cs typeface="+mn-cs"/>
            </a:endParaRPr>
          </a:p>
        </p:txBody>
      </p:sp>
      <p:sp>
        <p:nvSpPr>
          <p:cNvPr id="7" name="TextBox 6">
            <a:extLst>
              <a:ext uri="{FF2B5EF4-FFF2-40B4-BE49-F238E27FC236}">
                <a16:creationId xmlns:a16="http://schemas.microsoft.com/office/drawing/2014/main" id="{FC1D2D9D-8CA0-884E-7E9E-C1E3002BEA3D}"/>
              </a:ext>
            </a:extLst>
          </p:cNvPr>
          <p:cNvSpPr txBox="1"/>
          <p:nvPr/>
        </p:nvSpPr>
        <p:spPr>
          <a:xfrm>
            <a:off x="5797836" y="2974719"/>
            <a:ext cx="5841763" cy="3416320"/>
          </a:xfrm>
          <a:prstGeom prst="rect">
            <a:avLst/>
          </a:prstGeom>
          <a:noFill/>
        </p:spPr>
        <p:txBody>
          <a:bodyPr wrap="square" rtlCol="0">
            <a:spAutoFit/>
          </a:bodyPr>
          <a:lstStyle>
            <a:defPPr>
              <a:defRPr lang="fr-FR"/>
            </a:defPPr>
            <a:lvl1pPr>
              <a:defRPr sz="2400">
                <a:latin typeface="Titillium Web" panose="00000500000000000000" pitchFamily="2" charset="0"/>
              </a:defRPr>
            </a:lvl1pPr>
          </a:lstStyle>
          <a:p>
            <a:r>
              <a:rPr lang="en-US"/>
              <a:t>The 2026 edition of the NEB Prizes will reward and celebrate Brazilian and Japanese </a:t>
            </a:r>
            <a:r>
              <a:rPr lang="en-US" b="1"/>
              <a:t>existing projects </a:t>
            </a:r>
            <a:r>
              <a:rPr lang="en-US"/>
              <a:t>(Strand A) </a:t>
            </a:r>
          </a:p>
          <a:p>
            <a:r>
              <a:rPr lang="en-US" b="1" u="sng"/>
              <a:t>and</a:t>
            </a:r>
            <a:r>
              <a:rPr lang="en-US" b="1"/>
              <a:t> ideas from young people </a:t>
            </a:r>
            <a:r>
              <a:rPr lang="en-US"/>
              <a:t>(Strand B) </a:t>
            </a:r>
          </a:p>
          <a:p>
            <a:r>
              <a:rPr lang="en-US"/>
              <a:t>that embody the New European Bauhaus values (sustainable, inclusive, beautiful) and its working principles: a participatory process, multi-level engagement, and a transdisciplinary approach.</a:t>
            </a:r>
            <a:endParaRPr lang="nl-BE"/>
          </a:p>
        </p:txBody>
      </p:sp>
      <p:pic>
        <p:nvPicPr>
          <p:cNvPr id="6" name="Image 5" descr="Une image contenant habits, personne, chaussures, bâtiment&#10;&#10;Le contenu généré par l’IA peut être incorrect.">
            <a:extLst>
              <a:ext uri="{FF2B5EF4-FFF2-40B4-BE49-F238E27FC236}">
                <a16:creationId xmlns:a16="http://schemas.microsoft.com/office/drawing/2014/main" id="{5DE81EB6-9F68-3C81-1D6C-78A6F7274903}"/>
              </a:ext>
            </a:extLst>
          </p:cNvPr>
          <p:cNvPicPr>
            <a:picLocks noChangeAspect="1"/>
          </p:cNvPicPr>
          <p:nvPr/>
        </p:nvPicPr>
        <p:blipFill>
          <a:blip r:embed="rId4"/>
          <a:srcRect l="17825" r="25774"/>
          <a:stretch>
            <a:fillRect/>
          </a:stretch>
        </p:blipFill>
        <p:spPr>
          <a:xfrm>
            <a:off x="758968" y="583387"/>
            <a:ext cx="4279900" cy="5691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53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EF4C-C6DF-57D6-ED25-B4B181CE794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1156828-1945-5642-5225-00049BC7B355}"/>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D2DFAF4-07F0-1143-0FDB-8B2BA6C27B87}"/>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a:latin typeface="Titillium Web" panose="00000500000000000000" pitchFamily="2" charset="0"/>
              </a:rPr>
              <a:t>Welcome</a:t>
            </a:r>
            <a:endParaRPr lang="nl-BE" b="1">
              <a:latin typeface="Titillium Web" panose="00000500000000000000" pitchFamily="2" charset="0"/>
            </a:endParaRPr>
          </a:p>
        </p:txBody>
      </p:sp>
    </p:spTree>
    <p:extLst>
      <p:ext uri="{BB962C8B-B14F-4D97-AF65-F5344CB8AC3E}">
        <p14:creationId xmlns:p14="http://schemas.microsoft.com/office/powerpoint/2010/main" val="113514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D941D-A979-4C1A-6D2B-96FC737DC84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DCA6926A-7B15-DEC2-9ACE-E5F5439CE976}"/>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EECC9AD9-E03F-9D6B-F847-3EFA8329AF80}"/>
              </a:ext>
            </a:extLst>
          </p:cNvPr>
          <p:cNvPicPr>
            <a:picLocks noChangeAspect="1"/>
          </p:cNvPicPr>
          <p:nvPr/>
        </p:nvPicPr>
        <p:blipFill>
          <a:blip r:embed="rId4"/>
          <a:srcRect r="12353"/>
          <a:stretch>
            <a:fillRect/>
          </a:stretch>
        </p:blipFill>
        <p:spPr>
          <a:xfrm>
            <a:off x="899961" y="764578"/>
            <a:ext cx="11292039" cy="5328844"/>
          </a:xfrm>
          <a:prstGeom prst="rect">
            <a:avLst/>
          </a:prstGeom>
        </p:spPr>
      </p:pic>
      <p:sp>
        <p:nvSpPr>
          <p:cNvPr id="2" name="Title 1">
            <a:extLst>
              <a:ext uri="{FF2B5EF4-FFF2-40B4-BE49-F238E27FC236}">
                <a16:creationId xmlns:a16="http://schemas.microsoft.com/office/drawing/2014/main" id="{A83D62C2-0F0D-0DC5-5519-D015F466C642}"/>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fr-BE" sz="4800" b="1">
                <a:latin typeface="Titillium Web" pitchFamily="2" charset="77"/>
              </a:rPr>
              <a:t>INTERNATIONAL PRIZES – </a:t>
            </a:r>
            <a:r>
              <a:rPr lang="fr-BE" sz="4800">
                <a:latin typeface="Titillium Web" pitchFamily="2" charset="77"/>
              </a:rPr>
              <a:t>Brazil &amp; Japan</a:t>
            </a:r>
          </a:p>
        </p:txBody>
      </p:sp>
      <p:sp>
        <p:nvSpPr>
          <p:cNvPr id="3" name="ZoneTexte 8">
            <a:extLst>
              <a:ext uri="{FF2B5EF4-FFF2-40B4-BE49-F238E27FC236}">
                <a16:creationId xmlns:a16="http://schemas.microsoft.com/office/drawing/2014/main" id="{7120310A-EB40-5480-54AF-664CC061F317}"/>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Who can apply?</a:t>
            </a:r>
            <a:endParaRPr lang="fr-BE" sz="3000" b="1">
              <a:solidFill>
                <a:srgbClr val="424238"/>
              </a:solidFill>
              <a:effectLst/>
              <a:latin typeface="Titillium Web" panose="00000500000000000000" pitchFamily="2" charset="0"/>
            </a:endParaRPr>
          </a:p>
        </p:txBody>
      </p:sp>
      <p:sp>
        <p:nvSpPr>
          <p:cNvPr id="4" name="TextBox 3">
            <a:extLst>
              <a:ext uri="{FF2B5EF4-FFF2-40B4-BE49-F238E27FC236}">
                <a16:creationId xmlns:a16="http://schemas.microsoft.com/office/drawing/2014/main" id="{7C452F24-D09B-166F-252D-7078B69B3C93}"/>
              </a:ext>
            </a:extLst>
          </p:cNvPr>
          <p:cNvSpPr txBox="1"/>
          <p:nvPr/>
        </p:nvSpPr>
        <p:spPr>
          <a:xfrm>
            <a:off x="1941407" y="2261733"/>
            <a:ext cx="9937519" cy="3416320"/>
          </a:xfrm>
          <a:prstGeom prst="rect">
            <a:avLst/>
          </a:prstGeom>
          <a:noFill/>
        </p:spPr>
        <p:txBody>
          <a:bodyPr wrap="square">
            <a:spAutoFit/>
          </a:bodyPr>
          <a:lstStyle/>
          <a:p>
            <a:pPr marL="285750" indent="-285750" algn="just">
              <a:buFont typeface="Wingdings" panose="05000000000000000000" pitchFamily="2" charset="2"/>
              <a:buChar char="ü"/>
            </a:pPr>
            <a:r>
              <a:rPr lang="en-US" sz="2400">
                <a:latin typeface="Titillium Web" panose="00000500000000000000" pitchFamily="2" charset="0"/>
              </a:rPr>
              <a:t>Applicants for Strand A and Strand B may be individuals, public authorities, non-profit </a:t>
            </a:r>
            <a:r>
              <a:rPr lang="en-US" sz="2400" err="1">
                <a:latin typeface="Titillium Web" panose="00000500000000000000" pitchFamily="2" charset="0"/>
              </a:rPr>
              <a:t>organisations</a:t>
            </a:r>
            <a:r>
              <a:rPr lang="en-US" sz="2400">
                <a:latin typeface="Titillium Web" panose="00000500000000000000" pitchFamily="2" charset="0"/>
              </a:rPr>
              <a:t>, or private entities that are nationals of, legally established in, and operating in Brazil or Japan, and that represent an existing and completed project implemented exclusively in the same country.</a:t>
            </a:r>
          </a:p>
          <a:p>
            <a:pPr marL="285750" indent="-285750" algn="just">
              <a:buFont typeface="Wingdings" panose="05000000000000000000" pitchFamily="2" charset="2"/>
              <a:buChar char="ü"/>
            </a:pPr>
            <a:endParaRPr lang="en-US" sz="2400">
              <a:latin typeface="Titillium Web" panose="00000500000000000000" pitchFamily="2" charset="0"/>
            </a:endParaRPr>
          </a:p>
          <a:p>
            <a:pPr marL="285750" indent="-285750" algn="just">
              <a:buFont typeface="Wingdings" panose="05000000000000000000" pitchFamily="2" charset="2"/>
              <a:buChar char="ü"/>
            </a:pPr>
            <a:r>
              <a:rPr lang="en-US" sz="2400">
                <a:latin typeface="Titillium Web" panose="00000500000000000000" pitchFamily="2" charset="0"/>
              </a:rPr>
              <a:t>In addition, for Strand B : applicants in this strand, including any co-authors involved in the creation of the given concept, must be 30 years old or younger on the final day of call for applications. </a:t>
            </a:r>
            <a:endParaRPr lang="en-GB" sz="2400">
              <a:latin typeface="Titillium Web" panose="00000500000000000000" pitchFamily="2" charset="0"/>
            </a:endParaRPr>
          </a:p>
        </p:txBody>
      </p:sp>
    </p:spTree>
    <p:extLst>
      <p:ext uri="{BB962C8B-B14F-4D97-AF65-F5344CB8AC3E}">
        <p14:creationId xmlns:p14="http://schemas.microsoft.com/office/powerpoint/2010/main" val="40117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F83BA-0185-96C7-8DF8-C793BFDF7042}"/>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7C357415-BFA5-0FF4-8E9E-AF62BFC877F5}"/>
              </a:ext>
            </a:extLst>
          </p:cNvPr>
          <p:cNvPicPr>
            <a:picLocks noChangeAspect="1"/>
          </p:cNvPicPr>
          <p:nvPr/>
        </p:nvPicPr>
        <p:blipFill>
          <a:blip r:embed="rId4"/>
          <a:stretch>
            <a:fillRect/>
          </a:stretch>
        </p:blipFill>
        <p:spPr>
          <a:xfrm>
            <a:off x="0" y="0"/>
            <a:ext cx="12192000" cy="6872773"/>
          </a:xfrm>
          <a:prstGeom prst="rect">
            <a:avLst/>
          </a:prstGeom>
        </p:spPr>
      </p:pic>
      <p:pic>
        <p:nvPicPr>
          <p:cNvPr id="3" name="Rectangle : coins arrondis 3">
            <a:extLst>
              <a:ext uri="{FF2B5EF4-FFF2-40B4-BE49-F238E27FC236}">
                <a16:creationId xmlns:a16="http://schemas.microsoft.com/office/drawing/2014/main" id="{4CF1B80E-EE6A-2517-0C0E-5F98E955DFDE}"/>
              </a:ext>
            </a:extLst>
          </p:cNvPr>
          <p:cNvPicPr>
            <a:picLocks noChangeAspect="1"/>
          </p:cNvPicPr>
          <p:nvPr>
            <p:custDataLst>
              <p:tags r:id="rId1"/>
            </p:custDataLst>
          </p:nvPr>
        </p:nvPicPr>
        <p:blipFill rotWithShape="1">
          <a:blip r:embed="rId5"/>
          <a:srcRect l="27536" r="27536"/>
          <a:stretch>
            <a:fillRect/>
          </a:stretch>
        </p:blipFill>
        <p:spPr>
          <a:xfrm>
            <a:off x="552401" y="630432"/>
            <a:ext cx="4482353" cy="561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ZoneTexte 4">
            <a:extLst>
              <a:ext uri="{FF2B5EF4-FFF2-40B4-BE49-F238E27FC236}">
                <a16:creationId xmlns:a16="http://schemas.microsoft.com/office/drawing/2014/main" id="{9D4822F3-6245-5DF1-BB18-4ED0E5C71CBD}"/>
              </a:ext>
            </a:extLst>
          </p:cNvPr>
          <p:cNvSpPr txBox="1"/>
          <p:nvPr/>
        </p:nvSpPr>
        <p:spPr>
          <a:xfrm>
            <a:off x="5587154" y="1030910"/>
            <a:ext cx="6427046" cy="2001317"/>
          </a:xfrm>
          <a:prstGeom prst="rect">
            <a:avLst/>
          </a:prstGeom>
          <a:noFill/>
        </p:spPr>
        <p:txBody>
          <a:bodyPr wrap="square">
            <a:spAutoFit/>
          </a:bodyPr>
          <a:lstStyle/>
          <a:p>
            <a:pPr>
              <a:lnSpc>
                <a:spcPct val="70000"/>
              </a:lnSpc>
            </a:pPr>
            <a:r>
              <a:rPr lang="en-GB" sz="4800" b="1" noProof="0">
                <a:latin typeface="Titillium Web" pitchFamily="2" charset="77"/>
              </a:rPr>
              <a:t>SPECIAL THEMATIC PRIZE– </a:t>
            </a:r>
          </a:p>
          <a:p>
            <a:pPr>
              <a:lnSpc>
                <a:spcPct val="70000"/>
              </a:lnSpc>
            </a:pPr>
            <a:r>
              <a:rPr lang="en-GB" sz="4800" noProof="0">
                <a:latin typeface="Titillium Web" pitchFamily="2" charset="77"/>
              </a:rPr>
              <a:t>Water Resilience</a:t>
            </a:r>
          </a:p>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GB" sz="3000" b="0" i="0" u="none" strike="noStrike" kern="1200" cap="none" spc="0" normalizeH="0" baseline="0" noProof="0">
              <a:ln>
                <a:noFill/>
              </a:ln>
              <a:solidFill>
                <a:prstClr val="white"/>
              </a:solidFill>
              <a:effectLst/>
              <a:uLnTx/>
              <a:uFillTx/>
              <a:latin typeface="Titillium Web SemiBold" pitchFamily="2" charset="77"/>
              <a:ea typeface="+mn-ea"/>
              <a:cs typeface="+mn-cs"/>
            </a:endParaRPr>
          </a:p>
        </p:txBody>
      </p:sp>
      <p:sp>
        <p:nvSpPr>
          <p:cNvPr id="7" name="TextBox 6">
            <a:extLst>
              <a:ext uri="{FF2B5EF4-FFF2-40B4-BE49-F238E27FC236}">
                <a16:creationId xmlns:a16="http://schemas.microsoft.com/office/drawing/2014/main" id="{158E9BB2-B0D8-F3D2-3282-726FA83ADA28}"/>
              </a:ext>
            </a:extLst>
          </p:cNvPr>
          <p:cNvSpPr txBox="1"/>
          <p:nvPr/>
        </p:nvSpPr>
        <p:spPr>
          <a:xfrm>
            <a:off x="5797836" y="2974719"/>
            <a:ext cx="5841763" cy="3046988"/>
          </a:xfrm>
          <a:prstGeom prst="rect">
            <a:avLst/>
          </a:prstGeom>
          <a:noFill/>
        </p:spPr>
        <p:txBody>
          <a:bodyPr wrap="square" rtlCol="0">
            <a:spAutoFit/>
          </a:bodyPr>
          <a:lstStyle/>
          <a:p>
            <a:r>
              <a:rPr lang="en-US" sz="2400">
                <a:latin typeface="Titillium Web" panose="00000500000000000000" pitchFamily="2" charset="0"/>
              </a:rPr>
              <a:t>The 2026 edition of the NEB Prizes will reward and celebrate </a:t>
            </a:r>
          </a:p>
          <a:p>
            <a:r>
              <a:rPr lang="en-US" sz="2400" b="1">
                <a:latin typeface="Titillium Web" panose="00000500000000000000" pitchFamily="2" charset="0"/>
              </a:rPr>
              <a:t>existing projects (Strand A) </a:t>
            </a:r>
          </a:p>
          <a:p>
            <a:r>
              <a:rPr lang="en-US" sz="2400">
                <a:latin typeface="Titillium Web" panose="00000500000000000000" pitchFamily="2" charset="0"/>
              </a:rPr>
              <a:t>and </a:t>
            </a:r>
            <a:r>
              <a:rPr lang="en-US" sz="2400" b="1">
                <a:latin typeface="Titillium Web" panose="00000500000000000000" pitchFamily="2" charset="0"/>
              </a:rPr>
              <a:t>ideas from young people (Strand B) that address challenges related to water resilience </a:t>
            </a:r>
            <a:r>
              <a:rPr lang="en-US" sz="2400">
                <a:latin typeface="Titillium Web" panose="00000500000000000000" pitchFamily="2" charset="0"/>
              </a:rPr>
              <a:t>: from climate adaptation and sustainable water management to community preparedness</a:t>
            </a:r>
            <a:r>
              <a:rPr lang="en-US" sz="2400"/>
              <a:t>. </a:t>
            </a:r>
            <a:endParaRPr lang="nl-BE" sz="2400">
              <a:latin typeface="Titillium Web" panose="00000500000000000000" pitchFamily="2" charset="0"/>
            </a:endParaRPr>
          </a:p>
        </p:txBody>
      </p:sp>
      <p:pic>
        <p:nvPicPr>
          <p:cNvPr id="2" name="Picture 1">
            <a:extLst>
              <a:ext uri="{FF2B5EF4-FFF2-40B4-BE49-F238E27FC236}">
                <a16:creationId xmlns:a16="http://schemas.microsoft.com/office/drawing/2014/main" id="{39399AF1-57F6-CCF0-12CC-6D465180ED67}"/>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19991" t="-367" r="35654"/>
          <a:stretch>
            <a:fillRect/>
          </a:stretch>
        </p:blipFill>
        <p:spPr bwMode="auto">
          <a:xfrm>
            <a:off x="552401" y="615663"/>
            <a:ext cx="4509397" cy="574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10029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023A-D6FF-CC7A-FF31-6B0002231B4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308D49D-B26A-16CE-C5A4-95FB9081D0F9}"/>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524EEE26-A734-9AF0-93E7-972453C255A2}"/>
              </a:ext>
            </a:extLst>
          </p:cNvPr>
          <p:cNvPicPr>
            <a:picLocks noChangeAspect="1"/>
          </p:cNvPicPr>
          <p:nvPr/>
        </p:nvPicPr>
        <p:blipFill>
          <a:blip r:embed="rId4"/>
          <a:srcRect r="12265"/>
          <a:stretch>
            <a:fillRect/>
          </a:stretch>
        </p:blipFill>
        <p:spPr>
          <a:xfrm>
            <a:off x="888679" y="1057383"/>
            <a:ext cx="11303321" cy="3845522"/>
          </a:xfrm>
          <a:prstGeom prst="rect">
            <a:avLst/>
          </a:prstGeom>
        </p:spPr>
      </p:pic>
      <p:sp>
        <p:nvSpPr>
          <p:cNvPr id="2" name="Title 1">
            <a:extLst>
              <a:ext uri="{FF2B5EF4-FFF2-40B4-BE49-F238E27FC236}">
                <a16:creationId xmlns:a16="http://schemas.microsoft.com/office/drawing/2014/main" id="{DDD8D35C-557A-8BD0-3E40-84274C206047}"/>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GB" sz="4800" b="1" noProof="0">
                <a:latin typeface="Titillium Web" pitchFamily="2" charset="77"/>
              </a:rPr>
              <a:t>THEMATIC PRIZE– </a:t>
            </a:r>
            <a:r>
              <a:rPr lang="en-GB" sz="4800" noProof="0">
                <a:latin typeface="Titillium Web" pitchFamily="2" charset="77"/>
              </a:rPr>
              <a:t>Water Resilience</a:t>
            </a:r>
          </a:p>
        </p:txBody>
      </p:sp>
      <p:sp>
        <p:nvSpPr>
          <p:cNvPr id="3" name="ZoneTexte 8">
            <a:extLst>
              <a:ext uri="{FF2B5EF4-FFF2-40B4-BE49-F238E27FC236}">
                <a16:creationId xmlns:a16="http://schemas.microsoft.com/office/drawing/2014/main" id="{EFC7AB77-4A26-2EC5-BF0E-2A21A7EBBB17}"/>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Who can apply?</a:t>
            </a:r>
            <a:endParaRPr lang="fr-BE" sz="3000" b="1">
              <a:solidFill>
                <a:srgbClr val="424238"/>
              </a:solidFill>
              <a:effectLst/>
              <a:latin typeface="Titillium Web" panose="00000500000000000000" pitchFamily="2" charset="0"/>
            </a:endParaRPr>
          </a:p>
        </p:txBody>
      </p:sp>
      <p:sp>
        <p:nvSpPr>
          <p:cNvPr id="4" name="TextBox 3">
            <a:extLst>
              <a:ext uri="{FF2B5EF4-FFF2-40B4-BE49-F238E27FC236}">
                <a16:creationId xmlns:a16="http://schemas.microsoft.com/office/drawing/2014/main" id="{9ED7A0C7-A748-A3E1-BD39-0631AB6422C6}"/>
              </a:ext>
            </a:extLst>
          </p:cNvPr>
          <p:cNvSpPr txBox="1"/>
          <p:nvPr/>
        </p:nvSpPr>
        <p:spPr>
          <a:xfrm>
            <a:off x="2254481" y="2654325"/>
            <a:ext cx="9937519" cy="830997"/>
          </a:xfrm>
          <a:prstGeom prst="rect">
            <a:avLst/>
          </a:prstGeom>
          <a:noFill/>
        </p:spPr>
        <p:txBody>
          <a:bodyPr wrap="square">
            <a:spAutoFit/>
          </a:bodyPr>
          <a:lstStyle/>
          <a:p>
            <a:pPr marL="285750" indent="-285750">
              <a:buFont typeface="Wingdings" panose="05000000000000000000" pitchFamily="2" charset="2"/>
              <a:buChar char="ü"/>
            </a:pPr>
            <a:r>
              <a:rPr lang="en-US" sz="2400">
                <a:latin typeface="Titillium Web" panose="00000500000000000000" pitchFamily="2" charset="0"/>
              </a:rPr>
              <a:t>Applicants for Strand A and Strand B </a:t>
            </a:r>
            <a:r>
              <a:rPr lang="en-US" sz="2400"/>
              <a:t>if they state they want to apply to the Special Prize</a:t>
            </a:r>
            <a:endParaRPr lang="en-US" sz="2400">
              <a:latin typeface="Titillium Web" panose="00000500000000000000" pitchFamily="2" charset="0"/>
            </a:endParaRPr>
          </a:p>
        </p:txBody>
      </p:sp>
    </p:spTree>
    <p:extLst>
      <p:ext uri="{BB962C8B-B14F-4D97-AF65-F5344CB8AC3E}">
        <p14:creationId xmlns:p14="http://schemas.microsoft.com/office/powerpoint/2010/main" val="23144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D3FE-EA3B-AB8F-1553-51583A03B39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3A4C66F-9911-BF1F-F5DE-7B1D370B66CA}"/>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7694E845-C24F-8765-7372-1899007FD6AC}"/>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spcBef>
                <a:spcPts val="0"/>
              </a:spcBef>
              <a:spcAft>
                <a:spcPts val="3000"/>
              </a:spcAft>
              <a:buSzPct val="100000"/>
              <a:defRPr/>
            </a:pPr>
            <a:r>
              <a:rPr lang="en-GB" sz="5400" b="1">
                <a:latin typeface="Titillium Web" panose="00000500000000000000" pitchFamily="2" charset="0"/>
              </a:rPr>
              <a:t>Award criteria</a:t>
            </a:r>
          </a:p>
        </p:txBody>
      </p:sp>
      <p:sp>
        <p:nvSpPr>
          <p:cNvPr id="2" name="Ellipse 1">
            <a:extLst>
              <a:ext uri="{FF2B5EF4-FFF2-40B4-BE49-F238E27FC236}">
                <a16:creationId xmlns:a16="http://schemas.microsoft.com/office/drawing/2014/main" id="{C0A677FD-1851-115D-A8FA-5E507FFB11D0}"/>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a:extLst>
              <a:ext uri="{FF2B5EF4-FFF2-40B4-BE49-F238E27FC236}">
                <a16:creationId xmlns:a16="http://schemas.microsoft.com/office/drawing/2014/main" id="{DB6B2F53-8638-7DD1-0505-FCF1D8433CF1}"/>
              </a:ext>
            </a:extLst>
          </p:cNvPr>
          <p:cNvPicPr>
            <a:picLocks noChangeAspect="1"/>
          </p:cNvPicPr>
          <p:nvPr/>
        </p:nvPicPr>
        <p:blipFill>
          <a:blip r:embed="rId4"/>
          <a:stretch>
            <a:fillRect/>
          </a:stretch>
        </p:blipFill>
        <p:spPr>
          <a:xfrm>
            <a:off x="10217557" y="4943085"/>
            <a:ext cx="1745381" cy="1745381"/>
          </a:xfrm>
          <a:prstGeom prst="rect">
            <a:avLst/>
          </a:prstGeom>
        </p:spPr>
      </p:pic>
      <p:sp>
        <p:nvSpPr>
          <p:cNvPr id="4" name="TextBox 6">
            <a:extLst>
              <a:ext uri="{FF2B5EF4-FFF2-40B4-BE49-F238E27FC236}">
                <a16:creationId xmlns:a16="http://schemas.microsoft.com/office/drawing/2014/main" id="{D568E0BE-313E-210C-407E-7B1719598317}"/>
              </a:ext>
            </a:extLst>
          </p:cNvPr>
          <p:cNvSpPr txBox="1"/>
          <p:nvPr/>
        </p:nvSpPr>
        <p:spPr>
          <a:xfrm>
            <a:off x="10093326" y="4574240"/>
            <a:ext cx="3301476" cy="307777"/>
          </a:xfrm>
          <a:prstGeom prst="rect">
            <a:avLst/>
          </a:prstGeom>
          <a:noFill/>
        </p:spPr>
        <p:txBody>
          <a:bodyPr wrap="square">
            <a:spAutoFit/>
          </a:bodyPr>
          <a:lstStyle/>
          <a:p>
            <a:r>
              <a:rPr lang="nl-BE" sz="1400" b="1"/>
              <a:t>Slido code: # 1848635</a:t>
            </a:r>
          </a:p>
        </p:txBody>
      </p:sp>
      <p:sp>
        <p:nvSpPr>
          <p:cNvPr id="7" name="Flèche : bas 6">
            <a:extLst>
              <a:ext uri="{FF2B5EF4-FFF2-40B4-BE49-F238E27FC236}">
                <a16:creationId xmlns:a16="http://schemas.microsoft.com/office/drawing/2014/main" id="{3E6D0056-B325-AE10-44B4-85CC50E374B5}"/>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6">
            <a:extLst>
              <a:ext uri="{FF2B5EF4-FFF2-40B4-BE49-F238E27FC236}">
                <a16:creationId xmlns:a16="http://schemas.microsoft.com/office/drawing/2014/main" id="{5CAE19E1-CADD-55B0-4632-2EEC442C2291}"/>
              </a:ext>
            </a:extLst>
          </p:cNvPr>
          <p:cNvSpPr txBox="1"/>
          <p:nvPr/>
        </p:nvSpPr>
        <p:spPr>
          <a:xfrm>
            <a:off x="10375210" y="4039684"/>
            <a:ext cx="2909139" cy="369332"/>
          </a:xfrm>
          <a:prstGeom prst="rect">
            <a:avLst/>
          </a:prstGeom>
          <a:noFill/>
        </p:spPr>
        <p:txBody>
          <a:bodyPr wrap="square">
            <a:spAutoFit/>
          </a:bodyPr>
          <a:lstStyle/>
          <a:p>
            <a:r>
              <a:rPr lang="nl-BE" b="1"/>
              <a:t>QUESTIONS? </a:t>
            </a:r>
          </a:p>
        </p:txBody>
      </p:sp>
    </p:spTree>
    <p:extLst>
      <p:ext uri="{BB962C8B-B14F-4D97-AF65-F5344CB8AC3E}">
        <p14:creationId xmlns:p14="http://schemas.microsoft.com/office/powerpoint/2010/main" val="419071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B801-FD59-76D1-D8CC-889D0AF55CF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66C46FC-E290-0518-22B0-7E6792A54F7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76BF4739-E704-4BE1-53F9-068C8D096D31}"/>
              </a:ext>
            </a:extLst>
          </p:cNvPr>
          <p:cNvPicPr>
            <a:picLocks noChangeAspect="1"/>
          </p:cNvPicPr>
          <p:nvPr/>
        </p:nvPicPr>
        <p:blipFill>
          <a:blip r:embed="rId4"/>
          <a:srcRect r="12353"/>
          <a:stretch>
            <a:fillRect/>
          </a:stretch>
        </p:blipFill>
        <p:spPr>
          <a:xfrm>
            <a:off x="899961" y="764577"/>
            <a:ext cx="11292039" cy="5941023"/>
          </a:xfrm>
          <a:prstGeom prst="rect">
            <a:avLst/>
          </a:prstGeom>
        </p:spPr>
      </p:pic>
      <p:sp>
        <p:nvSpPr>
          <p:cNvPr id="3" name="ZoneTexte 8">
            <a:extLst>
              <a:ext uri="{FF2B5EF4-FFF2-40B4-BE49-F238E27FC236}">
                <a16:creationId xmlns:a16="http://schemas.microsoft.com/office/drawing/2014/main" id="{A92AE7E8-1B45-4385-F594-EAD525FD9B3C}"/>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Award Criteria</a:t>
            </a:r>
          </a:p>
        </p:txBody>
      </p:sp>
      <p:sp>
        <p:nvSpPr>
          <p:cNvPr id="4" name="ZoneTexte 8">
            <a:extLst>
              <a:ext uri="{FF2B5EF4-FFF2-40B4-BE49-F238E27FC236}">
                <a16:creationId xmlns:a16="http://schemas.microsoft.com/office/drawing/2014/main" id="{073CB689-8E74-93C5-75D8-3AE703665D67}"/>
              </a:ext>
            </a:extLst>
          </p:cNvPr>
          <p:cNvSpPr txBox="1"/>
          <p:nvPr/>
        </p:nvSpPr>
        <p:spPr>
          <a:xfrm>
            <a:off x="2266495" y="2041426"/>
            <a:ext cx="9925505" cy="923330"/>
          </a:xfrm>
          <a:prstGeom prst="rect">
            <a:avLst/>
          </a:prstGeom>
          <a:noFill/>
        </p:spPr>
        <p:txBody>
          <a:bodyPr wrap="square">
            <a:spAutoFit/>
          </a:bodyPr>
          <a:lstStyle/>
          <a:p>
            <a:endParaRPr lang="en-GB" b="1" noProof="0">
              <a:solidFill>
                <a:srgbClr val="424238"/>
              </a:solidFill>
              <a:effectLst/>
              <a:latin typeface="Titillium Web" pitchFamily="2" charset="77"/>
            </a:endParaRPr>
          </a:p>
          <a:p>
            <a:r>
              <a:rPr lang="en-GB" noProof="0">
                <a:effectLst/>
                <a:latin typeface="Titillium Web" pitchFamily="2" charset="77"/>
              </a:rPr>
              <a:t>The quality assessment of applications will be conducted by external, independent experts based on the following award criteria :</a:t>
            </a:r>
            <a:endParaRPr lang="nl-BE"/>
          </a:p>
        </p:txBody>
      </p:sp>
      <p:sp>
        <p:nvSpPr>
          <p:cNvPr id="9" name="TextBox 8">
            <a:extLst>
              <a:ext uri="{FF2B5EF4-FFF2-40B4-BE49-F238E27FC236}">
                <a16:creationId xmlns:a16="http://schemas.microsoft.com/office/drawing/2014/main" id="{0BD98FAA-CEED-02C9-6F30-B5C19632F8FD}"/>
              </a:ext>
            </a:extLst>
          </p:cNvPr>
          <p:cNvSpPr txBox="1"/>
          <p:nvPr/>
        </p:nvSpPr>
        <p:spPr>
          <a:xfrm>
            <a:off x="2611815" y="2982448"/>
            <a:ext cx="8550171" cy="3139321"/>
          </a:xfrm>
          <a:prstGeom prst="rect">
            <a:avLst/>
          </a:prstGeom>
          <a:noFill/>
        </p:spPr>
        <p:txBody>
          <a:bodyPr wrap="square">
            <a:spAutoFit/>
          </a:bodyPr>
          <a:lstStyle/>
          <a:p>
            <a:pPr indent="-285750">
              <a:buFont typeface="Wingdings" panose="05000000000000000000" pitchFamily="2" charset="2"/>
              <a:buChar char="ü"/>
            </a:pPr>
            <a:r>
              <a:rPr lang="en-GB">
                <a:latin typeface="Titillium Web" pitchFamily="2" charset="77"/>
              </a:rPr>
              <a:t>Results, outputs, or impact (10 / 100 points)</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Exemplary character in the 3 core values of NEB (40 / 100 points)</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Exemplary character in the 3 main working principles of NEB (35 / 100 points)</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Innovative dimension (5 / 100 points)</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EU Competitiveness (5 / 100 points)</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High potential for transferability (5 / 100 points).</a:t>
            </a:r>
          </a:p>
        </p:txBody>
      </p:sp>
    </p:spTree>
    <p:extLst>
      <p:ext uri="{BB962C8B-B14F-4D97-AF65-F5344CB8AC3E}">
        <p14:creationId xmlns:p14="http://schemas.microsoft.com/office/powerpoint/2010/main" val="67056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B3B2-D9E4-0360-1CA3-1BD44E4BAE33}"/>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D591412-A035-09A8-8903-D9EC9511F7E3}"/>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C37F6B19-A188-E6EC-96DC-24AA786E42AC}"/>
              </a:ext>
            </a:extLst>
          </p:cNvPr>
          <p:cNvPicPr>
            <a:picLocks noChangeAspect="1"/>
          </p:cNvPicPr>
          <p:nvPr/>
        </p:nvPicPr>
        <p:blipFill>
          <a:blip r:embed="rId4"/>
          <a:srcRect r="12353"/>
          <a:stretch>
            <a:fillRect/>
          </a:stretch>
        </p:blipFill>
        <p:spPr>
          <a:xfrm>
            <a:off x="899961" y="764578"/>
            <a:ext cx="11292039" cy="5328844"/>
          </a:xfrm>
          <a:prstGeom prst="rect">
            <a:avLst/>
          </a:prstGeom>
        </p:spPr>
      </p:pic>
      <p:sp>
        <p:nvSpPr>
          <p:cNvPr id="3" name="ZoneTexte 8">
            <a:extLst>
              <a:ext uri="{FF2B5EF4-FFF2-40B4-BE49-F238E27FC236}">
                <a16:creationId xmlns:a16="http://schemas.microsoft.com/office/drawing/2014/main" id="{FA479AF0-148D-3A78-FEC7-53100ECD2204}"/>
              </a:ext>
            </a:extLst>
          </p:cNvPr>
          <p:cNvSpPr txBox="1"/>
          <p:nvPr/>
        </p:nvSpPr>
        <p:spPr>
          <a:xfrm>
            <a:off x="2146011" y="1553847"/>
            <a:ext cx="9528313" cy="707886"/>
          </a:xfrm>
          <a:prstGeom prst="rect">
            <a:avLst/>
          </a:prstGeom>
          <a:noFill/>
        </p:spPr>
        <p:txBody>
          <a:bodyPr wrap="square">
            <a:spAutoFit/>
          </a:bodyPr>
          <a:lstStyle/>
          <a:p>
            <a:r>
              <a:rPr lang="en-GB" sz="4000" b="1">
                <a:latin typeface="Titillium Web" panose="00000500000000000000" pitchFamily="2" charset="0"/>
              </a:rPr>
              <a:t>Additional Criteria</a:t>
            </a:r>
          </a:p>
        </p:txBody>
      </p:sp>
      <p:sp>
        <p:nvSpPr>
          <p:cNvPr id="4" name="ZoneTexte 8">
            <a:extLst>
              <a:ext uri="{FF2B5EF4-FFF2-40B4-BE49-F238E27FC236}">
                <a16:creationId xmlns:a16="http://schemas.microsoft.com/office/drawing/2014/main" id="{F4BF37E3-E4DF-DC52-E8BE-B024C6520A63}"/>
              </a:ext>
            </a:extLst>
          </p:cNvPr>
          <p:cNvSpPr txBox="1"/>
          <p:nvPr/>
        </p:nvSpPr>
        <p:spPr>
          <a:xfrm>
            <a:off x="2266496" y="2041426"/>
            <a:ext cx="9273864" cy="923330"/>
          </a:xfrm>
          <a:prstGeom prst="rect">
            <a:avLst/>
          </a:prstGeom>
          <a:noFill/>
        </p:spPr>
        <p:txBody>
          <a:bodyPr wrap="square">
            <a:spAutoFit/>
          </a:bodyPr>
          <a:lstStyle/>
          <a:p>
            <a:endParaRPr lang="en-GB" b="1" noProof="0">
              <a:solidFill>
                <a:srgbClr val="424238"/>
              </a:solidFill>
              <a:effectLst/>
              <a:latin typeface="Titillium Web" pitchFamily="2" charset="77"/>
            </a:endParaRPr>
          </a:p>
          <a:p>
            <a:r>
              <a:rPr lang="en-GB">
                <a:latin typeface="Titillium Web" pitchFamily="2" charset="77"/>
              </a:rPr>
              <a:t>Considering the ranking of applications based on the award criteria listed above, the final proposal by the jury will also consider the following additional criteria:</a:t>
            </a:r>
            <a:endParaRPr lang="nl-BE">
              <a:latin typeface="Titillium Web" pitchFamily="2" charset="77"/>
            </a:endParaRPr>
          </a:p>
        </p:txBody>
      </p:sp>
      <p:sp>
        <p:nvSpPr>
          <p:cNvPr id="7" name="TextBox 6">
            <a:extLst>
              <a:ext uri="{FF2B5EF4-FFF2-40B4-BE49-F238E27FC236}">
                <a16:creationId xmlns:a16="http://schemas.microsoft.com/office/drawing/2014/main" id="{E27A2248-39C1-212C-968C-6A0A994C9D3D}"/>
              </a:ext>
            </a:extLst>
          </p:cNvPr>
          <p:cNvSpPr txBox="1"/>
          <p:nvPr/>
        </p:nvSpPr>
        <p:spPr>
          <a:xfrm>
            <a:off x="2266494" y="3087442"/>
            <a:ext cx="9683767" cy="2308324"/>
          </a:xfrm>
          <a:prstGeom prst="rect">
            <a:avLst/>
          </a:prstGeom>
          <a:noFill/>
        </p:spPr>
        <p:txBody>
          <a:bodyPr wrap="square">
            <a:spAutoFit/>
          </a:bodyPr>
          <a:lstStyle/>
          <a:p>
            <a:pPr indent="-285750">
              <a:buFont typeface="Wingdings" panose="05000000000000000000" pitchFamily="2" charset="2"/>
              <a:buChar char="ü"/>
            </a:pPr>
            <a:r>
              <a:rPr lang="en-GB">
                <a:latin typeface="Titillium Web" pitchFamily="2" charset="77"/>
              </a:rPr>
              <a:t>Geographical diversity</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t>Balance between applications referring to physical transformation of the built environment (‘</a:t>
            </a:r>
            <a:r>
              <a:rPr lang="en-GB" b="1"/>
              <a:t>hard investments</a:t>
            </a:r>
            <a:r>
              <a:rPr lang="en-GB"/>
              <a:t>’) and other types of transformations (‘</a:t>
            </a:r>
            <a:r>
              <a:rPr lang="en-GB" b="1"/>
              <a:t>soft investments’</a:t>
            </a:r>
            <a:r>
              <a:rPr lang="en-GB"/>
              <a:t>) </a:t>
            </a:r>
          </a:p>
          <a:p>
            <a:pPr indent="-285750">
              <a:buFont typeface="Wingdings" panose="05000000000000000000" pitchFamily="2" charset="2"/>
              <a:buChar char="ü"/>
            </a:pPr>
            <a:endParaRPr lang="en-GB"/>
          </a:p>
          <a:p>
            <a:pPr indent="-285750">
              <a:buFont typeface="Wingdings" panose="05000000000000000000" pitchFamily="2" charset="2"/>
              <a:buChar char="ü"/>
            </a:pPr>
            <a:r>
              <a:rPr lang="en-GB"/>
              <a:t>Diversity of </a:t>
            </a:r>
            <a:r>
              <a:rPr lang="en-GB" b="1"/>
              <a:t>contexts</a:t>
            </a:r>
            <a:r>
              <a:rPr lang="en-GB"/>
              <a:t> (urban, rural, urban-rural linkages)</a:t>
            </a:r>
            <a:endParaRPr lang="en-US">
              <a:latin typeface="Titillium Web" panose="00000500000000000000" pitchFamily="2" charset="0"/>
            </a:endParaRPr>
          </a:p>
          <a:p>
            <a:pPr indent="-285750">
              <a:buFont typeface="Wingdings" panose="05000000000000000000" pitchFamily="2" charset="2"/>
              <a:buChar char="ü"/>
            </a:pPr>
            <a:endParaRPr lang="en-US">
              <a:latin typeface="Titillium Web" panose="00000500000000000000" pitchFamily="2" charset="0"/>
            </a:endParaRPr>
          </a:p>
          <a:p>
            <a:pPr indent="-285750">
              <a:buFont typeface="Wingdings" panose="05000000000000000000" pitchFamily="2" charset="2"/>
              <a:buChar char="ü"/>
            </a:pPr>
            <a:endParaRPr lang="en-US">
              <a:latin typeface="Titillium Web" pitchFamily="2" charset="77"/>
            </a:endParaRPr>
          </a:p>
        </p:txBody>
      </p:sp>
    </p:spTree>
    <p:extLst>
      <p:ext uri="{BB962C8B-B14F-4D97-AF65-F5344CB8AC3E}">
        <p14:creationId xmlns:p14="http://schemas.microsoft.com/office/powerpoint/2010/main" val="408353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65B4-5064-971E-D625-ED3F89725E3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F4CD564-B3A1-8DFD-BCE8-D57CAFEBAD5A}"/>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E2021193-CB2F-88A9-B377-DE1A783BEF3B}"/>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r>
              <a:rPr lang="en-GB"/>
              <a:t>Timeline</a:t>
            </a:r>
          </a:p>
        </p:txBody>
      </p:sp>
      <p:sp>
        <p:nvSpPr>
          <p:cNvPr id="2" name="Ellipse 1">
            <a:extLst>
              <a:ext uri="{FF2B5EF4-FFF2-40B4-BE49-F238E27FC236}">
                <a16:creationId xmlns:a16="http://schemas.microsoft.com/office/drawing/2014/main" id="{BA255CF9-11EA-D31E-CB6F-90AE818211EA}"/>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a:extLst>
              <a:ext uri="{FF2B5EF4-FFF2-40B4-BE49-F238E27FC236}">
                <a16:creationId xmlns:a16="http://schemas.microsoft.com/office/drawing/2014/main" id="{CA956E88-AD03-327B-6267-30397F11C1BD}"/>
              </a:ext>
            </a:extLst>
          </p:cNvPr>
          <p:cNvPicPr>
            <a:picLocks noChangeAspect="1"/>
          </p:cNvPicPr>
          <p:nvPr/>
        </p:nvPicPr>
        <p:blipFill>
          <a:blip r:embed="rId4"/>
          <a:stretch>
            <a:fillRect/>
          </a:stretch>
        </p:blipFill>
        <p:spPr>
          <a:xfrm>
            <a:off x="10217557" y="4943085"/>
            <a:ext cx="1745381" cy="1745381"/>
          </a:xfrm>
          <a:prstGeom prst="rect">
            <a:avLst/>
          </a:prstGeom>
        </p:spPr>
      </p:pic>
      <p:sp>
        <p:nvSpPr>
          <p:cNvPr id="4" name="TextBox 6">
            <a:extLst>
              <a:ext uri="{FF2B5EF4-FFF2-40B4-BE49-F238E27FC236}">
                <a16:creationId xmlns:a16="http://schemas.microsoft.com/office/drawing/2014/main" id="{8697D6B8-3C02-8454-BE96-89229EDFD641}"/>
              </a:ext>
            </a:extLst>
          </p:cNvPr>
          <p:cNvSpPr txBox="1"/>
          <p:nvPr/>
        </p:nvSpPr>
        <p:spPr>
          <a:xfrm>
            <a:off x="10093326" y="4574240"/>
            <a:ext cx="3301476" cy="307777"/>
          </a:xfrm>
          <a:prstGeom prst="rect">
            <a:avLst/>
          </a:prstGeom>
          <a:noFill/>
        </p:spPr>
        <p:txBody>
          <a:bodyPr wrap="square">
            <a:spAutoFit/>
          </a:bodyPr>
          <a:lstStyle/>
          <a:p>
            <a:r>
              <a:rPr lang="nl-BE" sz="1400" b="1"/>
              <a:t>Slido code: # 1848635</a:t>
            </a:r>
          </a:p>
        </p:txBody>
      </p:sp>
      <p:sp>
        <p:nvSpPr>
          <p:cNvPr id="7" name="Flèche : bas 6">
            <a:extLst>
              <a:ext uri="{FF2B5EF4-FFF2-40B4-BE49-F238E27FC236}">
                <a16:creationId xmlns:a16="http://schemas.microsoft.com/office/drawing/2014/main" id="{C986723C-80A2-D621-2A4E-6EEDD86AEFE5}"/>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6">
            <a:extLst>
              <a:ext uri="{FF2B5EF4-FFF2-40B4-BE49-F238E27FC236}">
                <a16:creationId xmlns:a16="http://schemas.microsoft.com/office/drawing/2014/main" id="{248BDA43-BD1B-0769-E897-4D0E884F4F4F}"/>
              </a:ext>
            </a:extLst>
          </p:cNvPr>
          <p:cNvSpPr txBox="1"/>
          <p:nvPr/>
        </p:nvSpPr>
        <p:spPr>
          <a:xfrm>
            <a:off x="10375210" y="4039684"/>
            <a:ext cx="2909139" cy="369332"/>
          </a:xfrm>
          <a:prstGeom prst="rect">
            <a:avLst/>
          </a:prstGeom>
          <a:noFill/>
        </p:spPr>
        <p:txBody>
          <a:bodyPr wrap="square">
            <a:spAutoFit/>
          </a:bodyPr>
          <a:lstStyle/>
          <a:p>
            <a:r>
              <a:rPr lang="nl-BE" b="1"/>
              <a:t>QUESTIONS? </a:t>
            </a:r>
          </a:p>
        </p:txBody>
      </p:sp>
    </p:spTree>
    <p:extLst>
      <p:ext uri="{BB962C8B-B14F-4D97-AF65-F5344CB8AC3E}">
        <p14:creationId xmlns:p14="http://schemas.microsoft.com/office/powerpoint/2010/main" val="87907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84E77-A0E9-E416-52C8-78B5CD02BAD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A63459F-EAFD-9658-B420-3FC179281231}"/>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4" name="Title 1">
            <a:extLst>
              <a:ext uri="{FF2B5EF4-FFF2-40B4-BE49-F238E27FC236}">
                <a16:creationId xmlns:a16="http://schemas.microsoft.com/office/drawing/2014/main" id="{36F608FE-6476-15B2-6041-CC862D4A8878}"/>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Timeline</a:t>
            </a:r>
          </a:p>
        </p:txBody>
      </p:sp>
      <p:sp>
        <p:nvSpPr>
          <p:cNvPr id="33" name="Flèche : pentagone 32">
            <a:extLst>
              <a:ext uri="{FF2B5EF4-FFF2-40B4-BE49-F238E27FC236}">
                <a16:creationId xmlns:a16="http://schemas.microsoft.com/office/drawing/2014/main" id="{697FA0E6-3622-E444-E6A2-22BDDF32AAD9}"/>
              </a:ext>
            </a:extLst>
          </p:cNvPr>
          <p:cNvSpPr/>
          <p:nvPr/>
        </p:nvSpPr>
        <p:spPr>
          <a:xfrm>
            <a:off x="9381578" y="2095427"/>
            <a:ext cx="2295415" cy="1301296"/>
          </a:xfrm>
          <a:prstGeom prst="homePlate">
            <a:avLst>
              <a:gd name="adj" fmla="val 16232"/>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Flèche : pentagone 31">
            <a:extLst>
              <a:ext uri="{FF2B5EF4-FFF2-40B4-BE49-F238E27FC236}">
                <a16:creationId xmlns:a16="http://schemas.microsoft.com/office/drawing/2014/main" id="{D8C14EFE-5D6F-01F4-2F5B-D4ABFCF61F7F}"/>
              </a:ext>
            </a:extLst>
          </p:cNvPr>
          <p:cNvSpPr/>
          <p:nvPr/>
        </p:nvSpPr>
        <p:spPr>
          <a:xfrm>
            <a:off x="6753994" y="2105443"/>
            <a:ext cx="2966547" cy="1276148"/>
          </a:xfrm>
          <a:prstGeom prst="homePlate">
            <a:avLst>
              <a:gd name="adj" fmla="val 18703"/>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Flèche : pentagone 30">
            <a:extLst>
              <a:ext uri="{FF2B5EF4-FFF2-40B4-BE49-F238E27FC236}">
                <a16:creationId xmlns:a16="http://schemas.microsoft.com/office/drawing/2014/main" id="{069221B5-2690-39E5-5B18-A7900D3ECEC7}"/>
              </a:ext>
            </a:extLst>
          </p:cNvPr>
          <p:cNvSpPr/>
          <p:nvPr/>
        </p:nvSpPr>
        <p:spPr>
          <a:xfrm>
            <a:off x="3376997" y="2101317"/>
            <a:ext cx="3620815" cy="1276148"/>
          </a:xfrm>
          <a:prstGeom prst="homePlate">
            <a:avLst>
              <a:gd name="adj" fmla="val 18703"/>
            </a:avLst>
          </a:prstGeom>
          <a:solidFill>
            <a:srgbClr val="BBDE58"/>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Flèche : pentagone 29">
            <a:extLst>
              <a:ext uri="{FF2B5EF4-FFF2-40B4-BE49-F238E27FC236}">
                <a16:creationId xmlns:a16="http://schemas.microsoft.com/office/drawing/2014/main" id="{19EA5B6E-2690-8419-CB07-21B1D262D255}"/>
              </a:ext>
            </a:extLst>
          </p:cNvPr>
          <p:cNvSpPr/>
          <p:nvPr/>
        </p:nvSpPr>
        <p:spPr>
          <a:xfrm>
            <a:off x="1145628" y="2095427"/>
            <a:ext cx="2475187" cy="1276148"/>
          </a:xfrm>
          <a:prstGeom prst="homePlate">
            <a:avLst>
              <a:gd name="adj" fmla="val 18703"/>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TextBox 61">
            <a:extLst>
              <a:ext uri="{FF2B5EF4-FFF2-40B4-BE49-F238E27FC236}">
                <a16:creationId xmlns:a16="http://schemas.microsoft.com/office/drawing/2014/main" id="{872B02FD-B54A-2E41-0CF9-98E1E06FCBB3}"/>
              </a:ext>
            </a:extLst>
          </p:cNvPr>
          <p:cNvSpPr txBox="1"/>
          <p:nvPr/>
        </p:nvSpPr>
        <p:spPr>
          <a:xfrm>
            <a:off x="3788982" y="2420094"/>
            <a:ext cx="2475187" cy="584775"/>
          </a:xfrm>
          <a:prstGeom prst="rect">
            <a:avLst/>
          </a:prstGeom>
          <a:noFill/>
        </p:spPr>
        <p:txBody>
          <a:bodyPr wrap="square" rtlCol="0">
            <a:spAutoFit/>
          </a:bodyPr>
          <a:lstStyle>
            <a:defPPr>
              <a:defRPr lang="fr-FR"/>
            </a:defPPr>
            <a:lvl1pPr algn="ctr">
              <a:defRPr sz="1600" b="1">
                <a:latin typeface="Titillium Web" panose="00000500000000000000" pitchFamily="2" charset="0"/>
              </a:defRPr>
            </a:lvl1pPr>
          </a:lstStyle>
          <a:p>
            <a:r>
              <a:rPr lang="en-GB"/>
              <a:t>SELECTION</a:t>
            </a:r>
          </a:p>
          <a:p>
            <a:r>
              <a:rPr lang="en-GB" b="0" i="1"/>
              <a:t>April-May</a:t>
            </a:r>
          </a:p>
        </p:txBody>
      </p:sp>
      <p:sp>
        <p:nvSpPr>
          <p:cNvPr id="27" name="TextBox 61">
            <a:extLst>
              <a:ext uri="{FF2B5EF4-FFF2-40B4-BE49-F238E27FC236}">
                <a16:creationId xmlns:a16="http://schemas.microsoft.com/office/drawing/2014/main" id="{E413772D-21AA-AD17-A55C-B55C9D4D3FCD}"/>
              </a:ext>
            </a:extLst>
          </p:cNvPr>
          <p:cNvSpPr txBox="1"/>
          <p:nvPr/>
        </p:nvSpPr>
        <p:spPr>
          <a:xfrm>
            <a:off x="9454056" y="2273338"/>
            <a:ext cx="2222937" cy="1077218"/>
          </a:xfrm>
          <a:prstGeom prst="rect">
            <a:avLst/>
          </a:prstGeom>
          <a:noFill/>
        </p:spPr>
        <p:txBody>
          <a:bodyPr wrap="square" rtlCol="0">
            <a:spAutoFit/>
          </a:bodyPr>
          <a:lstStyle>
            <a:defPPr>
              <a:defRPr lang="fr-FR"/>
            </a:defPPr>
            <a:lvl1pPr algn="ctr">
              <a:defRPr sz="1600" b="1">
                <a:latin typeface="Titillium Web" panose="00000500000000000000" pitchFamily="2" charset="0"/>
              </a:defRPr>
            </a:lvl1pPr>
          </a:lstStyle>
          <a:p>
            <a:r>
              <a:rPr lang="en-GB"/>
              <a:t>ANOUCEMENT OF WINNERS</a:t>
            </a:r>
          </a:p>
          <a:p>
            <a:r>
              <a:rPr lang="en-GB" b="0" i="1"/>
              <a:t>Award ceremony (autumn 2026)</a:t>
            </a:r>
          </a:p>
        </p:txBody>
      </p:sp>
      <p:sp>
        <p:nvSpPr>
          <p:cNvPr id="26" name="TextBox 61">
            <a:extLst>
              <a:ext uri="{FF2B5EF4-FFF2-40B4-BE49-F238E27FC236}">
                <a16:creationId xmlns:a16="http://schemas.microsoft.com/office/drawing/2014/main" id="{F684B3A8-637E-6C01-96D7-1B8F1E2AE007}"/>
              </a:ext>
            </a:extLst>
          </p:cNvPr>
          <p:cNvSpPr txBox="1"/>
          <p:nvPr/>
        </p:nvSpPr>
        <p:spPr>
          <a:xfrm>
            <a:off x="6992190" y="2258207"/>
            <a:ext cx="2461865" cy="1077218"/>
          </a:xfrm>
          <a:prstGeom prst="rect">
            <a:avLst/>
          </a:prstGeom>
          <a:noFill/>
        </p:spPr>
        <p:txBody>
          <a:bodyPr wrap="square" rtlCol="0">
            <a:spAutoFit/>
          </a:bodyPr>
          <a:lstStyle>
            <a:defPPr>
              <a:defRPr lang="fr-FR"/>
            </a:defPPr>
            <a:lvl1pPr algn="ctr">
              <a:defRPr sz="1600" b="1">
                <a:latin typeface="Titillium Web" panose="00000500000000000000" pitchFamily="2" charset="0"/>
              </a:defRPr>
            </a:lvl1pPr>
          </a:lstStyle>
          <a:p>
            <a:r>
              <a:rPr lang="en-GB"/>
              <a:t>ANOUCEMENT OF FINALISTS &amp; PUBLIC VOTING</a:t>
            </a:r>
          </a:p>
          <a:p>
            <a:r>
              <a:rPr lang="en-GB" b="0" i="1"/>
              <a:t>June-July</a:t>
            </a:r>
          </a:p>
        </p:txBody>
      </p:sp>
      <p:sp>
        <p:nvSpPr>
          <p:cNvPr id="18" name="TextBox 59">
            <a:extLst>
              <a:ext uri="{FF2B5EF4-FFF2-40B4-BE49-F238E27FC236}">
                <a16:creationId xmlns:a16="http://schemas.microsoft.com/office/drawing/2014/main" id="{00307E1E-7526-1583-9426-FF86459ECBB8}"/>
              </a:ext>
            </a:extLst>
          </p:cNvPr>
          <p:cNvSpPr txBox="1"/>
          <p:nvPr/>
        </p:nvSpPr>
        <p:spPr>
          <a:xfrm>
            <a:off x="1103586" y="2227172"/>
            <a:ext cx="2279032" cy="1169551"/>
          </a:xfrm>
          <a:prstGeom prst="rect">
            <a:avLst/>
          </a:prstGeom>
          <a:noFill/>
        </p:spPr>
        <p:txBody>
          <a:bodyPr wrap="square" rtlCol="0">
            <a:spAutoFit/>
          </a:bodyPr>
          <a:lstStyle/>
          <a:p>
            <a:pPr algn="ctr"/>
            <a:r>
              <a:rPr lang="en-GB" sz="1400" b="1">
                <a:latin typeface="Titillium Web" panose="00000500000000000000" pitchFamily="2" charset="0"/>
              </a:rPr>
              <a:t>CALL OPEN PERIOD</a:t>
            </a:r>
          </a:p>
          <a:p>
            <a:pPr algn="ctr"/>
            <a:r>
              <a:rPr lang="en-GB" sz="1400" i="1">
                <a:latin typeface="Titillium Web" panose="00000500000000000000" pitchFamily="2" charset="0"/>
              </a:rPr>
              <a:t>Launch: 20 February 2026</a:t>
            </a:r>
          </a:p>
          <a:p>
            <a:pPr algn="ctr"/>
            <a:r>
              <a:rPr lang="en-GB" sz="1400" i="1">
                <a:latin typeface="Titillium Web" panose="00000500000000000000" pitchFamily="2" charset="0"/>
              </a:rPr>
              <a:t>Deadline: 17 March 2026</a:t>
            </a:r>
            <a:br>
              <a:rPr lang="en-GB" sz="1400" i="1">
                <a:latin typeface="Titillium Web" panose="00000500000000000000" pitchFamily="2" charset="0"/>
              </a:rPr>
            </a:br>
            <a:endParaRPr lang="en-GB" sz="1400" i="1">
              <a:latin typeface="Titillium Web" panose="00000500000000000000" pitchFamily="2" charset="0"/>
            </a:endParaRPr>
          </a:p>
          <a:p>
            <a:pPr algn="ctr"/>
            <a:endParaRPr lang="en-GB" sz="1400" i="1">
              <a:latin typeface="Titillium Web" panose="00000500000000000000" pitchFamily="2" charset="0"/>
            </a:endParaRPr>
          </a:p>
        </p:txBody>
      </p:sp>
      <p:pic>
        <p:nvPicPr>
          <p:cNvPr id="41" name="Image 40">
            <a:extLst>
              <a:ext uri="{FF2B5EF4-FFF2-40B4-BE49-F238E27FC236}">
                <a16:creationId xmlns:a16="http://schemas.microsoft.com/office/drawing/2014/main" id="{CA9A4028-7584-B8B8-5FEC-56EB69FC4B19}"/>
              </a:ext>
            </a:extLst>
          </p:cNvPr>
          <p:cNvPicPr>
            <a:picLocks noChangeAspect="1"/>
          </p:cNvPicPr>
          <p:nvPr/>
        </p:nvPicPr>
        <p:blipFill>
          <a:blip r:embed="rId4"/>
          <a:stretch>
            <a:fillRect/>
          </a:stretch>
        </p:blipFill>
        <p:spPr>
          <a:xfrm>
            <a:off x="589914" y="3889553"/>
            <a:ext cx="11012172" cy="2434452"/>
          </a:xfrm>
          <a:prstGeom prst="rect">
            <a:avLst/>
          </a:prstGeom>
        </p:spPr>
      </p:pic>
      <p:sp>
        <p:nvSpPr>
          <p:cNvPr id="43" name="Rectangle : coins arrondis 42">
            <a:extLst>
              <a:ext uri="{FF2B5EF4-FFF2-40B4-BE49-F238E27FC236}">
                <a16:creationId xmlns:a16="http://schemas.microsoft.com/office/drawing/2014/main" id="{E8B85E40-DC16-DC5F-59ED-7811A0F04704}"/>
              </a:ext>
            </a:extLst>
          </p:cNvPr>
          <p:cNvSpPr/>
          <p:nvPr/>
        </p:nvSpPr>
        <p:spPr>
          <a:xfrm>
            <a:off x="7693572" y="1039919"/>
            <a:ext cx="3710152" cy="886477"/>
          </a:xfrm>
          <a:prstGeom prst="roundRect">
            <a:avLst/>
          </a:prstGeom>
          <a:solidFill>
            <a:srgbClr val="C4E04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latin typeface="Titillium Web" panose="00000500000000000000" pitchFamily="2" charset="0"/>
              </a:rPr>
              <a:t>ACCELERATOR PROGRAMME</a:t>
            </a:r>
          </a:p>
          <a:p>
            <a:pPr algn="ctr"/>
            <a:r>
              <a:rPr lang="fr-BE" sz="1600" i="1">
                <a:solidFill>
                  <a:schemeClr val="tx1"/>
                </a:solidFill>
                <a:latin typeface="Titillium Web" panose="00000500000000000000" pitchFamily="2" charset="0"/>
              </a:rPr>
              <a:t>For </a:t>
            </a:r>
            <a:r>
              <a:rPr lang="fr-BE" sz="1600" i="1" err="1">
                <a:solidFill>
                  <a:schemeClr val="tx1"/>
                </a:solidFill>
                <a:latin typeface="Titillium Web" panose="00000500000000000000" pitchFamily="2" charset="0"/>
              </a:rPr>
              <a:t>finalists</a:t>
            </a:r>
            <a:r>
              <a:rPr lang="fr-BE" sz="1600" i="1">
                <a:solidFill>
                  <a:schemeClr val="tx1"/>
                </a:solidFill>
                <a:latin typeface="Titillium Web" panose="00000500000000000000" pitchFamily="2" charset="0"/>
              </a:rPr>
              <a:t> in the EU</a:t>
            </a:r>
          </a:p>
        </p:txBody>
      </p:sp>
    </p:spTree>
    <p:extLst>
      <p:ext uri="{BB962C8B-B14F-4D97-AF65-F5344CB8AC3E}">
        <p14:creationId xmlns:p14="http://schemas.microsoft.com/office/powerpoint/2010/main" val="476168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2BD52-AC12-29FB-56A2-C0A25A6AA5C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8DCECE9-6658-BA70-CAE8-98FCC37C1C2F}"/>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5" name="Title 1">
            <a:extLst>
              <a:ext uri="{FF2B5EF4-FFF2-40B4-BE49-F238E27FC236}">
                <a16:creationId xmlns:a16="http://schemas.microsoft.com/office/drawing/2014/main" id="{9DE5AEB5-C578-BAB9-FEC0-7F0B445E1C6A}"/>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r>
              <a:rPr lang="en-GB"/>
              <a:t>Useful tools</a:t>
            </a:r>
          </a:p>
        </p:txBody>
      </p:sp>
      <p:sp>
        <p:nvSpPr>
          <p:cNvPr id="2" name="Ellipse 1">
            <a:extLst>
              <a:ext uri="{FF2B5EF4-FFF2-40B4-BE49-F238E27FC236}">
                <a16:creationId xmlns:a16="http://schemas.microsoft.com/office/drawing/2014/main" id="{E5DFBDBE-163B-B920-D5C6-B637516B0AFA}"/>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a:extLst>
              <a:ext uri="{FF2B5EF4-FFF2-40B4-BE49-F238E27FC236}">
                <a16:creationId xmlns:a16="http://schemas.microsoft.com/office/drawing/2014/main" id="{3600E889-AE0E-A13E-9D68-01C00D97FD62}"/>
              </a:ext>
            </a:extLst>
          </p:cNvPr>
          <p:cNvPicPr>
            <a:picLocks noChangeAspect="1"/>
          </p:cNvPicPr>
          <p:nvPr/>
        </p:nvPicPr>
        <p:blipFill>
          <a:blip r:embed="rId4"/>
          <a:stretch>
            <a:fillRect/>
          </a:stretch>
        </p:blipFill>
        <p:spPr>
          <a:xfrm>
            <a:off x="10217557" y="4943085"/>
            <a:ext cx="1745381" cy="1745381"/>
          </a:xfrm>
          <a:prstGeom prst="rect">
            <a:avLst/>
          </a:prstGeom>
        </p:spPr>
      </p:pic>
      <p:sp>
        <p:nvSpPr>
          <p:cNvPr id="4" name="TextBox 6">
            <a:extLst>
              <a:ext uri="{FF2B5EF4-FFF2-40B4-BE49-F238E27FC236}">
                <a16:creationId xmlns:a16="http://schemas.microsoft.com/office/drawing/2014/main" id="{A81ED392-16FC-6F38-4407-FEB542A48CCC}"/>
              </a:ext>
            </a:extLst>
          </p:cNvPr>
          <p:cNvSpPr txBox="1"/>
          <p:nvPr/>
        </p:nvSpPr>
        <p:spPr>
          <a:xfrm>
            <a:off x="10093326" y="4574240"/>
            <a:ext cx="3301476" cy="307777"/>
          </a:xfrm>
          <a:prstGeom prst="rect">
            <a:avLst/>
          </a:prstGeom>
          <a:noFill/>
        </p:spPr>
        <p:txBody>
          <a:bodyPr wrap="square">
            <a:spAutoFit/>
          </a:bodyPr>
          <a:lstStyle/>
          <a:p>
            <a:r>
              <a:rPr lang="nl-BE" sz="1400" b="1"/>
              <a:t>Slido code: # 1848635</a:t>
            </a:r>
          </a:p>
        </p:txBody>
      </p:sp>
      <p:sp>
        <p:nvSpPr>
          <p:cNvPr id="7" name="Flèche : bas 6">
            <a:extLst>
              <a:ext uri="{FF2B5EF4-FFF2-40B4-BE49-F238E27FC236}">
                <a16:creationId xmlns:a16="http://schemas.microsoft.com/office/drawing/2014/main" id="{78DCC9F8-051D-CF0B-054D-C7BE2186EBEF}"/>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6">
            <a:extLst>
              <a:ext uri="{FF2B5EF4-FFF2-40B4-BE49-F238E27FC236}">
                <a16:creationId xmlns:a16="http://schemas.microsoft.com/office/drawing/2014/main" id="{229E1046-3286-D659-7C9C-C890A883C894}"/>
              </a:ext>
            </a:extLst>
          </p:cNvPr>
          <p:cNvSpPr txBox="1"/>
          <p:nvPr/>
        </p:nvSpPr>
        <p:spPr>
          <a:xfrm>
            <a:off x="10375210" y="4039684"/>
            <a:ext cx="2909139" cy="369332"/>
          </a:xfrm>
          <a:prstGeom prst="rect">
            <a:avLst/>
          </a:prstGeom>
          <a:noFill/>
        </p:spPr>
        <p:txBody>
          <a:bodyPr wrap="square">
            <a:spAutoFit/>
          </a:bodyPr>
          <a:lstStyle/>
          <a:p>
            <a:r>
              <a:rPr lang="nl-BE" b="1"/>
              <a:t>QUESTIONS? </a:t>
            </a:r>
          </a:p>
        </p:txBody>
      </p:sp>
    </p:spTree>
    <p:extLst>
      <p:ext uri="{BB962C8B-B14F-4D97-AF65-F5344CB8AC3E}">
        <p14:creationId xmlns:p14="http://schemas.microsoft.com/office/powerpoint/2010/main" val="316330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D623-6B1F-5406-71BD-AEDF54B7D94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9536F86-8C7C-2698-0E9B-6886F6F7F997}"/>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552E5ACB-9A96-3DE2-E7E0-55F093CC80E0}"/>
              </a:ext>
            </a:extLst>
          </p:cNvPr>
          <p:cNvPicPr>
            <a:picLocks noChangeAspect="1"/>
          </p:cNvPicPr>
          <p:nvPr/>
        </p:nvPicPr>
        <p:blipFill>
          <a:blip r:embed="rId4"/>
          <a:srcRect r="12353"/>
          <a:stretch>
            <a:fillRect/>
          </a:stretch>
        </p:blipFill>
        <p:spPr>
          <a:xfrm>
            <a:off x="899961" y="712025"/>
            <a:ext cx="11292039" cy="6014595"/>
          </a:xfrm>
          <a:prstGeom prst="rect">
            <a:avLst/>
          </a:prstGeom>
        </p:spPr>
      </p:pic>
      <p:sp>
        <p:nvSpPr>
          <p:cNvPr id="3" name="Title 1">
            <a:extLst>
              <a:ext uri="{FF2B5EF4-FFF2-40B4-BE49-F238E27FC236}">
                <a16:creationId xmlns:a16="http://schemas.microsoft.com/office/drawing/2014/main" id="{A6EF066D-DC4C-E7A6-C882-0EB7ABA49E27}"/>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defPPr>
              <a:defRPr lang="fr-FR"/>
            </a:defPPr>
            <a:lvl1pPr lvl="0">
              <a:lnSpc>
                <a:spcPct val="100000"/>
              </a:lnSpc>
              <a:spcBef>
                <a:spcPts val="0"/>
              </a:spcBef>
              <a:spcAft>
                <a:spcPts val="3000"/>
              </a:spcAft>
              <a:buSzPct val="100000"/>
              <a:buNone/>
              <a:defRPr sz="5400" b="1">
                <a:latin typeface="Titillium Web" panose="00000500000000000000" pitchFamily="2" charset="0"/>
                <a:ea typeface="+mj-ea"/>
                <a:cs typeface="+mj-cs"/>
              </a:defRPr>
            </a:lvl1pPr>
          </a:lstStyle>
          <a:p>
            <a:pPr>
              <a:lnSpc>
                <a:spcPct val="90000"/>
              </a:lnSpc>
              <a:spcBef>
                <a:spcPct val="0"/>
              </a:spcBef>
            </a:pPr>
            <a:r>
              <a:rPr lang="en-GB" sz="4800"/>
              <a:t>Guides to applicants</a:t>
            </a:r>
          </a:p>
        </p:txBody>
      </p:sp>
      <p:pic>
        <p:nvPicPr>
          <p:cNvPr id="8" name="Image 7">
            <a:extLst>
              <a:ext uri="{FF2B5EF4-FFF2-40B4-BE49-F238E27FC236}">
                <a16:creationId xmlns:a16="http://schemas.microsoft.com/office/drawing/2014/main" id="{BE4697DF-AD37-E4F3-FC52-26A63978ABEF}"/>
              </a:ext>
            </a:extLst>
          </p:cNvPr>
          <p:cNvPicPr>
            <a:picLocks noChangeAspect="1"/>
          </p:cNvPicPr>
          <p:nvPr/>
        </p:nvPicPr>
        <p:blipFill>
          <a:blip r:embed="rId5"/>
          <a:stretch>
            <a:fillRect/>
          </a:stretch>
        </p:blipFill>
        <p:spPr>
          <a:xfrm>
            <a:off x="3804745" y="2442696"/>
            <a:ext cx="7683266" cy="3516669"/>
          </a:xfrm>
          <a:prstGeom prst="rect">
            <a:avLst/>
          </a:prstGeom>
        </p:spPr>
      </p:pic>
      <p:sp>
        <p:nvSpPr>
          <p:cNvPr id="11" name="Ellipse 10">
            <a:extLst>
              <a:ext uri="{FF2B5EF4-FFF2-40B4-BE49-F238E27FC236}">
                <a16:creationId xmlns:a16="http://schemas.microsoft.com/office/drawing/2014/main" id="{D1E16441-C200-153A-E416-C79BD62D9A8B}"/>
              </a:ext>
            </a:extLst>
          </p:cNvPr>
          <p:cNvSpPr/>
          <p:nvPr/>
        </p:nvSpPr>
        <p:spPr>
          <a:xfrm>
            <a:off x="6453352" y="2548797"/>
            <a:ext cx="4550979" cy="3093519"/>
          </a:xfrm>
          <a:prstGeom prst="ellipse">
            <a:avLst/>
          </a:prstGeom>
          <a:noFill/>
          <a:ln>
            <a:solidFill>
              <a:srgbClr val="2FCBC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8">
            <a:extLst>
              <a:ext uri="{FF2B5EF4-FFF2-40B4-BE49-F238E27FC236}">
                <a16:creationId xmlns:a16="http://schemas.microsoft.com/office/drawing/2014/main" id="{CF247DE2-1F90-EA13-E357-8107ED283815}"/>
              </a:ext>
            </a:extLst>
          </p:cNvPr>
          <p:cNvSpPr txBox="1"/>
          <p:nvPr/>
        </p:nvSpPr>
        <p:spPr>
          <a:xfrm>
            <a:off x="2266495" y="1475416"/>
            <a:ext cx="6866995" cy="646331"/>
          </a:xfrm>
          <a:prstGeom prst="rect">
            <a:avLst/>
          </a:prstGeom>
          <a:noFill/>
        </p:spPr>
        <p:txBody>
          <a:bodyPr wrap="square">
            <a:spAutoFit/>
          </a:bodyPr>
          <a:lstStyle/>
          <a:p>
            <a:r>
              <a:rPr lang="en-GB" noProof="0">
                <a:effectLst/>
                <a:latin typeface="Titillium Web" pitchFamily="2" charset="77"/>
              </a:rPr>
              <a:t>On the NEB </a:t>
            </a:r>
            <a:r>
              <a:rPr lang="en-GB">
                <a:latin typeface="Titillium Web" pitchFamily="2" charset="77"/>
              </a:rPr>
              <a:t>Prizes webpage, you can find guides to applicants for each prize </a:t>
            </a:r>
            <a:r>
              <a:rPr lang="en-GB">
                <a:latin typeface="Titillium Web" pitchFamily="2" charset="77"/>
                <a:hlinkClick r:id="rId6"/>
              </a:rPr>
              <a:t>https://prizes.new-european-bauhaus.europa.eu/</a:t>
            </a:r>
            <a:r>
              <a:rPr lang="en-GB">
                <a:latin typeface="Titillium Web" pitchFamily="2" charset="77"/>
              </a:rPr>
              <a:t> </a:t>
            </a:r>
            <a:endParaRPr lang="nl-BE"/>
          </a:p>
        </p:txBody>
      </p:sp>
    </p:spTree>
    <p:extLst>
      <p:ext uri="{BB962C8B-B14F-4D97-AF65-F5344CB8AC3E}">
        <p14:creationId xmlns:p14="http://schemas.microsoft.com/office/powerpoint/2010/main" val="105550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8A19-B1A8-8A7B-03ED-01FF56D7C485}"/>
            </a:ext>
          </a:extLst>
        </p:cNvPr>
        <p:cNvGrpSpPr/>
        <p:nvPr/>
      </p:nvGrpSpPr>
      <p:grpSpPr>
        <a:xfrm>
          <a:off x="0" y="0"/>
          <a:ext cx="0" cy="0"/>
          <a:chOff x="0" y="0"/>
          <a:chExt cx="0" cy="0"/>
        </a:xfrm>
      </p:grpSpPr>
      <p:pic>
        <p:nvPicPr>
          <p:cNvPr id="11" name="Image 5">
            <a:extLst>
              <a:ext uri="{FF2B5EF4-FFF2-40B4-BE49-F238E27FC236}">
                <a16:creationId xmlns:a16="http://schemas.microsoft.com/office/drawing/2014/main" id="{5FE92388-E59A-A01E-C7E4-3547ACCED964}"/>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4" name="Image 3">
            <a:extLst>
              <a:ext uri="{FF2B5EF4-FFF2-40B4-BE49-F238E27FC236}">
                <a16:creationId xmlns:a16="http://schemas.microsoft.com/office/drawing/2014/main" id="{A0D143B6-F251-31BC-78D2-16DA8879C1C4}"/>
              </a:ext>
            </a:extLst>
          </p:cNvPr>
          <p:cNvPicPr>
            <a:picLocks noChangeAspect="1"/>
          </p:cNvPicPr>
          <p:nvPr/>
        </p:nvPicPr>
        <p:blipFill>
          <a:blip r:embed="rId3"/>
          <a:srcRect l="20936"/>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9AB86251-4034-0050-D6CE-1315A2044AC1}"/>
              </a:ext>
            </a:extLst>
          </p:cNvPr>
          <p:cNvSpPr txBox="1"/>
          <p:nvPr/>
        </p:nvSpPr>
        <p:spPr>
          <a:xfrm>
            <a:off x="3960034" y="1321555"/>
            <a:ext cx="7635422" cy="484748"/>
          </a:xfrm>
          <a:prstGeom prst="rect">
            <a:avLst/>
          </a:prstGeom>
          <a:noFill/>
        </p:spPr>
        <p:txBody>
          <a:bodyPr wrap="square" rtlCol="0">
            <a:spAutoFit/>
          </a:bodyPr>
          <a:lstStyle/>
          <a:p>
            <a:pPr>
              <a:lnSpc>
                <a:spcPct val="80000"/>
              </a:lnSpc>
            </a:pPr>
            <a:r>
              <a:rPr lang="fr-BE" sz="3000" b="1">
                <a:effectLst/>
                <a:latin typeface="Titillium Web" pitchFamily="2" charset="77"/>
              </a:rPr>
              <a:t>AGENDA</a:t>
            </a:r>
            <a:endParaRPr lang="fr-BE" sz="3000" b="1">
              <a:latin typeface="Titillium Web" pitchFamily="2" charset="77"/>
            </a:endParaRPr>
          </a:p>
        </p:txBody>
      </p:sp>
      <p:sp>
        <p:nvSpPr>
          <p:cNvPr id="5" name="Text Placeholder 5">
            <a:extLst>
              <a:ext uri="{FF2B5EF4-FFF2-40B4-BE49-F238E27FC236}">
                <a16:creationId xmlns:a16="http://schemas.microsoft.com/office/drawing/2014/main" id="{62E62EFF-A098-799F-BCFB-A0C8FC32F23C}"/>
              </a:ext>
            </a:extLst>
          </p:cNvPr>
          <p:cNvSpPr txBox="1">
            <a:spLocks/>
          </p:cNvSpPr>
          <p:nvPr/>
        </p:nvSpPr>
        <p:spPr>
          <a:xfrm>
            <a:off x="4696697" y="2002835"/>
            <a:ext cx="7032847"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kumimoji="0" lang="en-GB" sz="2800" b="1" i="0" u="none" strike="noStrike" kern="1200" cap="none" spc="0" normalizeH="0" baseline="0" noProof="0">
                <a:ln>
                  <a:noFill/>
                </a:ln>
                <a:effectLst/>
                <a:uLnTx/>
                <a:uFillTx/>
                <a:latin typeface="Titillium Web" panose="00000500000000000000" pitchFamily="2" charset="0"/>
              </a:rPr>
              <a:t>Introduction to NEB Prizes 2026</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a:latin typeface="Titillium Web" panose="00000500000000000000" pitchFamily="2" charset="0"/>
              </a:rPr>
              <a:t>Eligibility criteria</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a:latin typeface="Titillium Web" panose="00000500000000000000" pitchFamily="2" charset="0"/>
              </a:rPr>
              <a:t>Award criteria</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a:latin typeface="Titillium Web" panose="00000500000000000000" pitchFamily="2" charset="0"/>
              </a:rPr>
              <a:t>Timeline</a:t>
            </a: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lang="en-GB" sz="2800" b="1">
                <a:latin typeface="Titillium Web" panose="00000500000000000000" pitchFamily="2" charset="0"/>
              </a:rPr>
              <a:t>Useful tools</a:t>
            </a:r>
            <a:endParaRPr kumimoji="0" lang="en-GB" sz="2800" b="1" i="0" u="none" strike="noStrike" kern="1200" cap="none" spc="0" normalizeH="0" baseline="0" noProof="0">
              <a:ln>
                <a:noFill/>
              </a:ln>
              <a:effectLst/>
              <a:uLnTx/>
              <a:uFillTx/>
              <a:latin typeface="Titillium Web" panose="00000500000000000000" pitchFamily="2" charset="0"/>
            </a:endParaRPr>
          </a:p>
          <a:p>
            <a:pPr marL="342900" marR="0" lvl="0" indent="-342900" algn="l" defTabSz="914400" rtl="0" eaLnBrk="1" fontAlgn="auto" latinLnBrk="0" hangingPunct="1">
              <a:lnSpc>
                <a:spcPct val="100000"/>
              </a:lnSpc>
              <a:spcBef>
                <a:spcPts val="0"/>
              </a:spcBef>
              <a:spcAft>
                <a:spcPts val="3000"/>
              </a:spcAft>
              <a:buClrTx/>
              <a:buSzPct val="100000"/>
              <a:buFont typeface="+mj-lt"/>
              <a:buAutoNum type="arabicPeriod"/>
              <a:tabLst/>
              <a:defRPr/>
            </a:pPr>
            <a:r>
              <a:rPr kumimoji="0" lang="en-GB" sz="2800" b="1" i="0" u="none" strike="noStrike" kern="1200" cap="none" spc="0" normalizeH="0" baseline="0" noProof="0">
                <a:ln>
                  <a:noFill/>
                </a:ln>
                <a:effectLst/>
                <a:uLnTx/>
                <a:uFillTx/>
                <a:latin typeface="Titillium Web" panose="00000500000000000000" pitchFamily="2" charset="0"/>
              </a:rPr>
              <a:t>Q&amp;A</a:t>
            </a:r>
          </a:p>
        </p:txBody>
      </p:sp>
      <p:pic>
        <p:nvPicPr>
          <p:cNvPr id="7" name="Image 7">
            <a:extLst>
              <a:ext uri="{FF2B5EF4-FFF2-40B4-BE49-F238E27FC236}">
                <a16:creationId xmlns:a16="http://schemas.microsoft.com/office/drawing/2014/main" id="{DD7BEC2D-242C-0536-C016-2D33CDB2230D}"/>
              </a:ext>
            </a:extLst>
          </p:cNvPr>
          <p:cNvPicPr>
            <a:picLocks noChangeAspect="1"/>
          </p:cNvPicPr>
          <p:nvPr/>
        </p:nvPicPr>
        <p:blipFill>
          <a:blip r:embed="rId4"/>
          <a:stretch>
            <a:fillRect/>
          </a:stretch>
        </p:blipFill>
        <p:spPr>
          <a:xfrm rot="19301495">
            <a:off x="-2675495" y="-1679944"/>
            <a:ext cx="5350988" cy="6002999"/>
          </a:xfrm>
          <a:prstGeom prst="rect">
            <a:avLst/>
          </a:prstGeom>
        </p:spPr>
      </p:pic>
      <p:pic>
        <p:nvPicPr>
          <p:cNvPr id="10" name="Image 8">
            <a:extLst>
              <a:ext uri="{FF2B5EF4-FFF2-40B4-BE49-F238E27FC236}">
                <a16:creationId xmlns:a16="http://schemas.microsoft.com/office/drawing/2014/main" id="{B5A323E0-188C-8E02-6BD0-3BFC4BA7DAA9}"/>
              </a:ext>
            </a:extLst>
          </p:cNvPr>
          <p:cNvPicPr>
            <a:picLocks noChangeAspect="1"/>
          </p:cNvPicPr>
          <p:nvPr/>
        </p:nvPicPr>
        <p:blipFill>
          <a:blip r:embed="rId4"/>
          <a:stretch>
            <a:fillRect/>
          </a:stretch>
        </p:blipFill>
        <p:spPr>
          <a:xfrm rot="19301495">
            <a:off x="-1655753" y="5026013"/>
            <a:ext cx="5350988" cy="6002999"/>
          </a:xfrm>
          <a:prstGeom prst="rect">
            <a:avLst/>
          </a:prstGeom>
        </p:spPr>
      </p:pic>
    </p:spTree>
    <p:extLst>
      <p:ext uri="{BB962C8B-B14F-4D97-AF65-F5344CB8AC3E}">
        <p14:creationId xmlns:p14="http://schemas.microsoft.com/office/powerpoint/2010/main" val="177730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B8F0-CDD6-BC0B-E7F9-E05A9CEC95FB}"/>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92D38944-A1EB-6B31-0267-7442AAAC135C}"/>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19488FD0-4D93-648D-EAA2-82081841E34F}"/>
              </a:ext>
            </a:extLst>
          </p:cNvPr>
          <p:cNvPicPr>
            <a:picLocks noChangeAspect="1"/>
          </p:cNvPicPr>
          <p:nvPr/>
        </p:nvPicPr>
        <p:blipFill>
          <a:blip r:embed="rId4"/>
          <a:srcRect r="12353"/>
          <a:stretch>
            <a:fillRect/>
          </a:stretch>
        </p:blipFill>
        <p:spPr>
          <a:xfrm>
            <a:off x="899961" y="1432234"/>
            <a:ext cx="11292039" cy="3691309"/>
          </a:xfrm>
          <a:prstGeom prst="rect">
            <a:avLst/>
          </a:prstGeom>
        </p:spPr>
      </p:pic>
      <p:sp>
        <p:nvSpPr>
          <p:cNvPr id="3" name="Title 1">
            <a:extLst>
              <a:ext uri="{FF2B5EF4-FFF2-40B4-BE49-F238E27FC236}">
                <a16:creationId xmlns:a16="http://schemas.microsoft.com/office/drawing/2014/main" id="{757DBB62-F2F1-93CE-EEDE-FBCB7A08E535}"/>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Online Application Form</a:t>
            </a:r>
          </a:p>
        </p:txBody>
      </p:sp>
      <p:sp>
        <p:nvSpPr>
          <p:cNvPr id="2" name="ZoneTexte 8">
            <a:extLst>
              <a:ext uri="{FF2B5EF4-FFF2-40B4-BE49-F238E27FC236}">
                <a16:creationId xmlns:a16="http://schemas.microsoft.com/office/drawing/2014/main" id="{069D2AA5-5E1B-0B6B-CBD4-B5197EAD5A7E}"/>
              </a:ext>
            </a:extLst>
          </p:cNvPr>
          <p:cNvSpPr txBox="1"/>
          <p:nvPr/>
        </p:nvSpPr>
        <p:spPr>
          <a:xfrm>
            <a:off x="1972885" y="2123726"/>
            <a:ext cx="5008485" cy="2031325"/>
          </a:xfrm>
          <a:prstGeom prst="rect">
            <a:avLst/>
          </a:prstGeom>
          <a:noFill/>
        </p:spPr>
        <p:txBody>
          <a:bodyPr wrap="square">
            <a:spAutoFit/>
          </a:bodyPr>
          <a:lstStyle/>
          <a:p>
            <a:endParaRPr lang="en-GB" noProof="0">
              <a:solidFill>
                <a:srgbClr val="424238"/>
              </a:solidFill>
              <a:effectLst/>
              <a:latin typeface="Titillium Web" pitchFamily="2" charset="77"/>
            </a:endParaRPr>
          </a:p>
          <a:p>
            <a:pPr indent="-285750">
              <a:buFont typeface="Wingdings" panose="05000000000000000000" pitchFamily="2" charset="2"/>
              <a:buChar char="ü"/>
            </a:pPr>
            <a:r>
              <a:rPr lang="fr-BE" err="1">
                <a:latin typeface="Titillium Web" pitchFamily="2" charset="77"/>
              </a:rPr>
              <a:t>Your</a:t>
            </a:r>
            <a:r>
              <a:rPr lang="fr-BE">
                <a:latin typeface="Titillium Web" pitchFamily="2" charset="77"/>
              </a:rPr>
              <a:t> application must </a:t>
            </a:r>
            <a:r>
              <a:rPr lang="fr-BE" err="1">
                <a:latin typeface="Titillium Web" pitchFamily="2" charset="77"/>
              </a:rPr>
              <a:t>be</a:t>
            </a:r>
            <a:r>
              <a:rPr lang="fr-BE">
                <a:latin typeface="Titillium Web" pitchFamily="2" charset="77"/>
              </a:rPr>
              <a:t> </a:t>
            </a:r>
            <a:r>
              <a:rPr lang="fr-BE" err="1">
                <a:latin typeface="Titillium Web" pitchFamily="2" charset="77"/>
              </a:rPr>
              <a:t>submitted</a:t>
            </a:r>
            <a:r>
              <a:rPr lang="fr-BE">
                <a:latin typeface="Titillium Web" pitchFamily="2" charset="77"/>
              </a:rPr>
              <a:t> online. Use the </a:t>
            </a:r>
            <a:r>
              <a:rPr lang="fr-BE" b="1">
                <a:latin typeface="Titillium Web" pitchFamily="2" charset="77"/>
              </a:rPr>
              <a:t>« Apply </a:t>
            </a:r>
            <a:r>
              <a:rPr lang="fr-BE" b="1" err="1">
                <a:latin typeface="Titillium Web" pitchFamily="2" charset="77"/>
              </a:rPr>
              <a:t>now</a:t>
            </a:r>
            <a:r>
              <a:rPr lang="fr-BE" b="1">
                <a:latin typeface="Titillium Web" pitchFamily="2" charset="77"/>
              </a:rPr>
              <a:t> » </a:t>
            </a:r>
            <a:r>
              <a:rPr lang="fr-BE" b="1" err="1">
                <a:latin typeface="Titillium Web" pitchFamily="2" charset="77"/>
              </a:rPr>
              <a:t>button</a:t>
            </a:r>
            <a:r>
              <a:rPr lang="fr-BE" b="1">
                <a:latin typeface="Titillium Web" pitchFamily="2" charset="77"/>
              </a:rPr>
              <a:t> </a:t>
            </a:r>
            <a:r>
              <a:rPr lang="fr-BE">
                <a:latin typeface="Titillium Web" pitchFamily="2" charset="77"/>
              </a:rPr>
              <a:t>on the home page of the NEB </a:t>
            </a:r>
            <a:r>
              <a:rPr lang="fr-BE" err="1">
                <a:latin typeface="Titillium Web" pitchFamily="2" charset="77"/>
              </a:rPr>
              <a:t>Prizes</a:t>
            </a:r>
            <a:r>
              <a:rPr lang="fr-BE">
                <a:latin typeface="Titillium Web" pitchFamily="2" charset="77"/>
              </a:rPr>
              <a:t> </a:t>
            </a:r>
            <a:r>
              <a:rPr lang="fr-BE" err="1">
                <a:latin typeface="Titillium Web" pitchFamily="2" charset="77"/>
              </a:rPr>
              <a:t>website</a:t>
            </a:r>
            <a:endParaRPr lang="fr-BE">
              <a:latin typeface="Titillium Web" pitchFamily="2" charset="77"/>
            </a:endParaRPr>
          </a:p>
          <a:p>
            <a:pPr indent="-285750">
              <a:buFont typeface="Wingdings" panose="05000000000000000000" pitchFamily="2" charset="2"/>
              <a:buChar char="ü"/>
            </a:pPr>
            <a:endParaRPr lang="fr-BE">
              <a:latin typeface="Titillium Web" pitchFamily="2" charset="77"/>
            </a:endParaRPr>
          </a:p>
          <a:p>
            <a:pPr indent="-285750">
              <a:buFont typeface="Wingdings" panose="05000000000000000000" pitchFamily="2" charset="2"/>
              <a:buChar char="ü"/>
            </a:pPr>
            <a:r>
              <a:rPr lang="fr-BE">
                <a:latin typeface="Titillium Web" pitchFamily="2" charset="77"/>
              </a:rPr>
              <a:t>You </a:t>
            </a:r>
            <a:r>
              <a:rPr lang="fr-BE" err="1">
                <a:latin typeface="Titillium Web" pitchFamily="2" charset="77"/>
              </a:rPr>
              <a:t>will</a:t>
            </a:r>
            <a:r>
              <a:rPr lang="fr-BE">
                <a:latin typeface="Titillium Web" pitchFamily="2" charset="77"/>
              </a:rPr>
              <a:t> </a:t>
            </a:r>
            <a:r>
              <a:rPr lang="fr-BE" err="1">
                <a:latin typeface="Titillium Web" pitchFamily="2" charset="77"/>
              </a:rPr>
              <a:t>be</a:t>
            </a:r>
            <a:r>
              <a:rPr lang="fr-BE">
                <a:latin typeface="Titillium Web" pitchFamily="2" charset="77"/>
              </a:rPr>
              <a:t> </a:t>
            </a:r>
            <a:r>
              <a:rPr lang="fr-BE" b="1" err="1">
                <a:latin typeface="Titillium Web" pitchFamily="2" charset="77"/>
              </a:rPr>
              <a:t>redirected</a:t>
            </a:r>
            <a:r>
              <a:rPr lang="fr-BE" b="1">
                <a:latin typeface="Titillium Web" pitchFamily="2" charset="77"/>
              </a:rPr>
              <a:t> to the online platform to </a:t>
            </a:r>
            <a:r>
              <a:rPr lang="fr-BE" b="1" err="1">
                <a:latin typeface="Titillium Web" pitchFamily="2" charset="77"/>
              </a:rPr>
              <a:t>fill</a:t>
            </a:r>
            <a:r>
              <a:rPr lang="fr-BE" b="1">
                <a:latin typeface="Titillium Web" pitchFamily="2" charset="77"/>
              </a:rPr>
              <a:t> in the application </a:t>
            </a:r>
            <a:r>
              <a:rPr lang="fr-BE" b="1" err="1">
                <a:latin typeface="Titillium Web" pitchFamily="2" charset="77"/>
              </a:rPr>
              <a:t>form</a:t>
            </a:r>
            <a:endParaRPr lang="nl-BE" b="1">
              <a:latin typeface="Titillium Web" pitchFamily="2" charset="77"/>
            </a:endParaRPr>
          </a:p>
        </p:txBody>
      </p:sp>
      <p:pic>
        <p:nvPicPr>
          <p:cNvPr id="7" name="Image 6">
            <a:extLst>
              <a:ext uri="{FF2B5EF4-FFF2-40B4-BE49-F238E27FC236}">
                <a16:creationId xmlns:a16="http://schemas.microsoft.com/office/drawing/2014/main" id="{DE93DC6B-2F0F-B01A-C86F-2E3043EBE12A}"/>
              </a:ext>
            </a:extLst>
          </p:cNvPr>
          <p:cNvPicPr>
            <a:picLocks noChangeAspect="1"/>
          </p:cNvPicPr>
          <p:nvPr/>
        </p:nvPicPr>
        <p:blipFill>
          <a:blip r:embed="rId5"/>
          <a:stretch>
            <a:fillRect/>
          </a:stretch>
        </p:blipFill>
        <p:spPr>
          <a:xfrm>
            <a:off x="7144241" y="1432234"/>
            <a:ext cx="4771988" cy="2335939"/>
          </a:xfrm>
          <a:prstGeom prst="rect">
            <a:avLst/>
          </a:prstGeom>
        </p:spPr>
      </p:pic>
      <p:pic>
        <p:nvPicPr>
          <p:cNvPr id="10" name="Image 9">
            <a:extLst>
              <a:ext uri="{FF2B5EF4-FFF2-40B4-BE49-F238E27FC236}">
                <a16:creationId xmlns:a16="http://schemas.microsoft.com/office/drawing/2014/main" id="{7335A06C-0D27-4517-0120-8F61D6719EFD}"/>
              </a:ext>
            </a:extLst>
          </p:cNvPr>
          <p:cNvPicPr>
            <a:picLocks noChangeAspect="1"/>
          </p:cNvPicPr>
          <p:nvPr/>
        </p:nvPicPr>
        <p:blipFill>
          <a:blip r:embed="rId6"/>
          <a:stretch>
            <a:fillRect/>
          </a:stretch>
        </p:blipFill>
        <p:spPr>
          <a:xfrm>
            <a:off x="7144240" y="4176287"/>
            <a:ext cx="4859165" cy="2486472"/>
          </a:xfrm>
          <a:prstGeom prst="rect">
            <a:avLst/>
          </a:prstGeom>
        </p:spPr>
      </p:pic>
      <p:sp>
        <p:nvSpPr>
          <p:cNvPr id="11" name="Ellipse 10">
            <a:extLst>
              <a:ext uri="{FF2B5EF4-FFF2-40B4-BE49-F238E27FC236}">
                <a16:creationId xmlns:a16="http://schemas.microsoft.com/office/drawing/2014/main" id="{BE92AF49-0692-23A8-B466-7EBBEB672C87}"/>
              </a:ext>
            </a:extLst>
          </p:cNvPr>
          <p:cNvSpPr/>
          <p:nvPr/>
        </p:nvSpPr>
        <p:spPr>
          <a:xfrm>
            <a:off x="8942935" y="3038915"/>
            <a:ext cx="1276180" cy="1055624"/>
          </a:xfrm>
          <a:prstGeom prst="ellipse">
            <a:avLst/>
          </a:prstGeom>
          <a:noFill/>
          <a:ln>
            <a:solidFill>
              <a:srgbClr val="2FCBC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a:extLst>
              <a:ext uri="{FF2B5EF4-FFF2-40B4-BE49-F238E27FC236}">
                <a16:creationId xmlns:a16="http://schemas.microsoft.com/office/drawing/2014/main" id="{6C69B8A3-2222-CF36-E907-8C01EF36204D}"/>
              </a:ext>
            </a:extLst>
          </p:cNvPr>
          <p:cNvCxnSpPr>
            <a:cxnSpLocks/>
          </p:cNvCxnSpPr>
          <p:nvPr/>
        </p:nvCxnSpPr>
        <p:spPr>
          <a:xfrm>
            <a:off x="6981370" y="2843423"/>
            <a:ext cx="1961565" cy="585577"/>
          </a:xfrm>
          <a:prstGeom prst="straightConnector1">
            <a:avLst/>
          </a:prstGeom>
          <a:ln>
            <a:solidFill>
              <a:srgbClr val="2FCBCC"/>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A13BF91C-CB34-9632-9701-C8CD3247F5F5}"/>
              </a:ext>
            </a:extLst>
          </p:cNvPr>
          <p:cNvCxnSpPr>
            <a:cxnSpLocks/>
          </p:cNvCxnSpPr>
          <p:nvPr/>
        </p:nvCxnSpPr>
        <p:spPr>
          <a:xfrm>
            <a:off x="6560041" y="4094539"/>
            <a:ext cx="584199" cy="142260"/>
          </a:xfrm>
          <a:prstGeom prst="straightConnector1">
            <a:avLst/>
          </a:prstGeom>
          <a:ln>
            <a:solidFill>
              <a:srgbClr val="2FCBCC"/>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57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87405-1093-C1E3-541C-F2FD9D0F031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98D76FCC-69D2-F535-EEF8-7F12BA8CA207}"/>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79964844-E209-1285-0A7D-8BD00EF75967}"/>
              </a:ext>
            </a:extLst>
          </p:cNvPr>
          <p:cNvPicPr>
            <a:picLocks noChangeAspect="1"/>
          </p:cNvPicPr>
          <p:nvPr/>
        </p:nvPicPr>
        <p:blipFill>
          <a:blip r:embed="rId4"/>
          <a:srcRect r="12353"/>
          <a:stretch>
            <a:fillRect/>
          </a:stretch>
        </p:blipFill>
        <p:spPr>
          <a:xfrm>
            <a:off x="899961" y="764577"/>
            <a:ext cx="11292039" cy="6014595"/>
          </a:xfrm>
          <a:prstGeom prst="rect">
            <a:avLst/>
          </a:prstGeom>
        </p:spPr>
      </p:pic>
      <p:sp>
        <p:nvSpPr>
          <p:cNvPr id="3" name="Title 1">
            <a:extLst>
              <a:ext uri="{FF2B5EF4-FFF2-40B4-BE49-F238E27FC236}">
                <a16:creationId xmlns:a16="http://schemas.microsoft.com/office/drawing/2014/main" id="{0E72D680-A24B-7446-AB95-10F28FA28A1C}"/>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Guiding questions to fill in the application</a:t>
            </a:r>
          </a:p>
        </p:txBody>
      </p:sp>
      <p:sp>
        <p:nvSpPr>
          <p:cNvPr id="7" name="ZoneTexte 8">
            <a:extLst>
              <a:ext uri="{FF2B5EF4-FFF2-40B4-BE49-F238E27FC236}">
                <a16:creationId xmlns:a16="http://schemas.microsoft.com/office/drawing/2014/main" id="{D3454CBB-7F84-3A2C-4DEB-6719D12496E9}"/>
              </a:ext>
            </a:extLst>
          </p:cNvPr>
          <p:cNvSpPr txBox="1"/>
          <p:nvPr/>
        </p:nvSpPr>
        <p:spPr>
          <a:xfrm>
            <a:off x="2266495" y="1475416"/>
            <a:ext cx="3829505" cy="923330"/>
          </a:xfrm>
          <a:prstGeom prst="rect">
            <a:avLst/>
          </a:prstGeom>
          <a:noFill/>
        </p:spPr>
        <p:txBody>
          <a:bodyPr wrap="square">
            <a:spAutoFit/>
          </a:bodyPr>
          <a:lstStyle/>
          <a:p>
            <a:r>
              <a:rPr lang="en-GB" noProof="0">
                <a:effectLst/>
                <a:latin typeface="Titillium Web" pitchFamily="2" charset="77"/>
              </a:rPr>
              <a:t>In the Annex of each guide, you will find </a:t>
            </a:r>
            <a:r>
              <a:rPr lang="en-GB" b="1" noProof="0">
                <a:effectLst/>
                <a:latin typeface="Titillium Web" pitchFamily="2" charset="77"/>
              </a:rPr>
              <a:t>guiding questions </a:t>
            </a:r>
            <a:r>
              <a:rPr lang="en-GB" noProof="0">
                <a:effectLst/>
                <a:latin typeface="Titillium Web" pitchFamily="2" charset="77"/>
              </a:rPr>
              <a:t>to help you through the application process:</a:t>
            </a:r>
            <a:endParaRPr lang="nl-BE"/>
          </a:p>
        </p:txBody>
      </p:sp>
      <p:pic>
        <p:nvPicPr>
          <p:cNvPr id="9" name="Picture 8">
            <a:extLst>
              <a:ext uri="{FF2B5EF4-FFF2-40B4-BE49-F238E27FC236}">
                <a16:creationId xmlns:a16="http://schemas.microsoft.com/office/drawing/2014/main" id="{204A5CB9-8EEC-F113-A45E-2F16AF3BDC25}"/>
              </a:ext>
            </a:extLst>
          </p:cNvPr>
          <p:cNvPicPr>
            <a:picLocks noChangeAspect="1"/>
          </p:cNvPicPr>
          <p:nvPr/>
        </p:nvPicPr>
        <p:blipFill>
          <a:blip r:embed="rId5"/>
          <a:stretch>
            <a:fillRect/>
          </a:stretch>
        </p:blipFill>
        <p:spPr>
          <a:xfrm>
            <a:off x="2126890" y="2637420"/>
            <a:ext cx="4006146" cy="2870001"/>
          </a:xfrm>
          <a:prstGeom prst="rect">
            <a:avLst/>
          </a:prstGeom>
        </p:spPr>
      </p:pic>
      <p:pic>
        <p:nvPicPr>
          <p:cNvPr id="10" name="Image 9">
            <a:extLst>
              <a:ext uri="{FF2B5EF4-FFF2-40B4-BE49-F238E27FC236}">
                <a16:creationId xmlns:a16="http://schemas.microsoft.com/office/drawing/2014/main" id="{82767483-9152-EBA2-E936-1E805A015712}"/>
              </a:ext>
            </a:extLst>
          </p:cNvPr>
          <p:cNvPicPr>
            <a:picLocks noChangeAspect="1"/>
          </p:cNvPicPr>
          <p:nvPr/>
        </p:nvPicPr>
        <p:blipFill>
          <a:blip r:embed="rId6"/>
          <a:srcRect r="28005"/>
          <a:stretch>
            <a:fillRect/>
          </a:stretch>
        </p:blipFill>
        <p:spPr>
          <a:xfrm>
            <a:off x="6450291" y="1576551"/>
            <a:ext cx="5563033" cy="4372304"/>
          </a:xfrm>
          <a:prstGeom prst="rect">
            <a:avLst/>
          </a:prstGeom>
        </p:spPr>
      </p:pic>
      <p:sp>
        <p:nvSpPr>
          <p:cNvPr id="11" name="Ellipse 10">
            <a:extLst>
              <a:ext uri="{FF2B5EF4-FFF2-40B4-BE49-F238E27FC236}">
                <a16:creationId xmlns:a16="http://schemas.microsoft.com/office/drawing/2014/main" id="{B8E4D958-90C1-568D-FFEB-5D43EE1B6966}"/>
              </a:ext>
            </a:extLst>
          </p:cNvPr>
          <p:cNvSpPr/>
          <p:nvPr/>
        </p:nvSpPr>
        <p:spPr>
          <a:xfrm>
            <a:off x="8219090" y="4876800"/>
            <a:ext cx="2291255" cy="1411864"/>
          </a:xfrm>
          <a:prstGeom prst="ellipse">
            <a:avLst/>
          </a:prstGeom>
          <a:noFill/>
          <a:ln>
            <a:solidFill>
              <a:srgbClr val="2FCBC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3" name="Connecteur droit avec flèche 12">
            <a:extLst>
              <a:ext uri="{FF2B5EF4-FFF2-40B4-BE49-F238E27FC236}">
                <a16:creationId xmlns:a16="http://schemas.microsoft.com/office/drawing/2014/main" id="{339442B0-93A4-B7E0-571A-7B08805C984E}"/>
              </a:ext>
            </a:extLst>
          </p:cNvPr>
          <p:cNvCxnSpPr>
            <a:stCxn id="11" idx="2"/>
          </p:cNvCxnSpPr>
          <p:nvPr/>
        </p:nvCxnSpPr>
        <p:spPr>
          <a:xfrm flipH="1" flipV="1">
            <a:off x="6096000" y="4088524"/>
            <a:ext cx="2123090" cy="1494208"/>
          </a:xfrm>
          <a:prstGeom prst="straightConnector1">
            <a:avLst/>
          </a:prstGeom>
          <a:ln>
            <a:solidFill>
              <a:srgbClr val="2FCBCC"/>
            </a:solidFill>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46302B88-1A3A-4E65-48B0-DBF6FA1B72B3}"/>
              </a:ext>
            </a:extLst>
          </p:cNvPr>
          <p:cNvSpPr txBox="1"/>
          <p:nvPr/>
        </p:nvSpPr>
        <p:spPr>
          <a:xfrm>
            <a:off x="2126890" y="5431833"/>
            <a:ext cx="6390288" cy="923330"/>
          </a:xfrm>
          <a:prstGeom prst="rect">
            <a:avLst/>
          </a:prstGeom>
          <a:noFill/>
        </p:spPr>
        <p:txBody>
          <a:bodyPr wrap="square">
            <a:spAutoFit/>
          </a:bodyPr>
          <a:lstStyle/>
          <a:p>
            <a:endParaRPr lang="en-GB" b="1" noProof="0">
              <a:solidFill>
                <a:srgbClr val="424238"/>
              </a:solidFill>
              <a:effectLst/>
              <a:latin typeface="Titillium Web" pitchFamily="2" charset="77"/>
            </a:endParaRPr>
          </a:p>
          <a:p>
            <a:r>
              <a:rPr lang="en-GB" noProof="0">
                <a:effectLst/>
                <a:latin typeface="Titillium Web" pitchFamily="2" charset="77"/>
              </a:rPr>
              <a:t>On Wednesday </a:t>
            </a:r>
            <a:r>
              <a:rPr lang="en-GB" b="1" noProof="0">
                <a:effectLst/>
                <a:latin typeface="Titillium Web" pitchFamily="2" charset="77"/>
              </a:rPr>
              <a:t>11th of March </a:t>
            </a:r>
            <a:r>
              <a:rPr lang="en-GB" noProof="0">
                <a:effectLst/>
                <a:latin typeface="Titillium Web" pitchFamily="2" charset="77"/>
              </a:rPr>
              <a:t>from </a:t>
            </a:r>
            <a:r>
              <a:rPr lang="en-GB" b="1" noProof="0">
                <a:effectLst/>
                <a:latin typeface="Titillium Web" pitchFamily="2" charset="77"/>
              </a:rPr>
              <a:t>1 to 3PM CET</a:t>
            </a:r>
            <a:r>
              <a:rPr lang="en-GB" noProof="0">
                <a:effectLst/>
                <a:latin typeface="Titillium Web" pitchFamily="2" charset="77"/>
              </a:rPr>
              <a:t>, we will hold an </a:t>
            </a:r>
            <a:r>
              <a:rPr lang="en-GB" b="1" noProof="0">
                <a:effectLst/>
                <a:latin typeface="Titillium Web" pitchFamily="2" charset="77"/>
              </a:rPr>
              <a:t>NEB Bootcamp</a:t>
            </a:r>
            <a:r>
              <a:rPr lang="en-GB" noProof="0">
                <a:effectLst/>
                <a:latin typeface="Titillium Web" pitchFamily="2" charset="77"/>
              </a:rPr>
              <a:t> to deep dive into these guiding questions</a:t>
            </a:r>
            <a:endParaRPr lang="en-GB"/>
          </a:p>
        </p:txBody>
      </p:sp>
    </p:spTree>
    <p:extLst>
      <p:ext uri="{BB962C8B-B14F-4D97-AF65-F5344CB8AC3E}">
        <p14:creationId xmlns:p14="http://schemas.microsoft.com/office/powerpoint/2010/main" val="1976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2991-870A-B376-26A3-D9A3C223771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42007D4-3B1B-D642-3D4C-F72E0298B0C0}"/>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EA62C1F5-60E5-E31B-35A9-3EC3000D66DD}"/>
              </a:ext>
            </a:extLst>
          </p:cNvPr>
          <p:cNvPicPr>
            <a:picLocks noChangeAspect="1"/>
          </p:cNvPicPr>
          <p:nvPr/>
        </p:nvPicPr>
        <p:blipFill>
          <a:blip r:embed="rId4"/>
          <a:srcRect r="12353"/>
          <a:stretch>
            <a:fillRect/>
          </a:stretch>
        </p:blipFill>
        <p:spPr>
          <a:xfrm>
            <a:off x="899961" y="1432234"/>
            <a:ext cx="11292039" cy="3691309"/>
          </a:xfrm>
          <a:prstGeom prst="rect">
            <a:avLst/>
          </a:prstGeom>
        </p:spPr>
      </p:pic>
      <p:sp>
        <p:nvSpPr>
          <p:cNvPr id="3" name="Title 1">
            <a:extLst>
              <a:ext uri="{FF2B5EF4-FFF2-40B4-BE49-F238E27FC236}">
                <a16:creationId xmlns:a16="http://schemas.microsoft.com/office/drawing/2014/main" id="{1E7AB887-31F6-AD30-C730-9A4983149772}"/>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Other existing resources</a:t>
            </a:r>
          </a:p>
        </p:txBody>
      </p:sp>
      <p:sp>
        <p:nvSpPr>
          <p:cNvPr id="2" name="ZoneTexte 8">
            <a:extLst>
              <a:ext uri="{FF2B5EF4-FFF2-40B4-BE49-F238E27FC236}">
                <a16:creationId xmlns:a16="http://schemas.microsoft.com/office/drawing/2014/main" id="{F2CF2B2C-DE05-0C61-D9FE-8D35EA99F60F}"/>
              </a:ext>
            </a:extLst>
          </p:cNvPr>
          <p:cNvSpPr txBox="1"/>
          <p:nvPr/>
        </p:nvSpPr>
        <p:spPr>
          <a:xfrm>
            <a:off x="2266495" y="1660902"/>
            <a:ext cx="9500211" cy="2862322"/>
          </a:xfrm>
          <a:prstGeom prst="rect">
            <a:avLst/>
          </a:prstGeom>
          <a:noFill/>
        </p:spPr>
        <p:txBody>
          <a:bodyPr wrap="square">
            <a:spAutoFit/>
          </a:bodyPr>
          <a:lstStyle/>
          <a:p>
            <a:endParaRPr lang="en-GB" b="1" noProof="0">
              <a:solidFill>
                <a:srgbClr val="424238"/>
              </a:solidFill>
              <a:effectLst/>
              <a:latin typeface="Titillium Web" pitchFamily="2" charset="77"/>
            </a:endParaRPr>
          </a:p>
          <a:p>
            <a:pPr indent="-285750">
              <a:buFont typeface="Wingdings" panose="05000000000000000000" pitchFamily="2" charset="2"/>
              <a:buChar char="ü"/>
            </a:pPr>
            <a:r>
              <a:rPr lang="en-GB" b="1">
                <a:latin typeface="Titillium Web" pitchFamily="2" charset="77"/>
              </a:rPr>
              <a:t>On the New European Bauhaus general page </a:t>
            </a:r>
            <a:r>
              <a:rPr lang="en-GB">
                <a:hlinkClick r:id="rId5">
                  <a:extLst>
                    <a:ext uri="{A12FA001-AC4F-418D-AE19-62706E023703}">
                      <ahyp:hlinkClr xmlns:ahyp="http://schemas.microsoft.com/office/drawing/2018/hyperlinkcolor" val="tx"/>
                    </a:ext>
                  </a:extLst>
                </a:hlinkClick>
              </a:rPr>
              <a:t>https://new-european-bauhaus.europa.eu/tools-and-resources_en</a:t>
            </a:r>
            <a:endParaRPr lang="en-GB"/>
          </a:p>
          <a:p>
            <a:pPr lvl="1" indent="-285750">
              <a:buFont typeface="Arial" panose="020B0604020202020204" pitchFamily="34" charset="0"/>
              <a:buChar char="•"/>
            </a:pPr>
            <a:r>
              <a:rPr lang="en-GB" b="1">
                <a:latin typeface="Titillium Web" pitchFamily="2" charset="77"/>
              </a:rPr>
              <a:t>NEB compass, </a:t>
            </a:r>
            <a:r>
              <a:rPr lang="en-GB">
                <a:latin typeface="Titillium Web" pitchFamily="2" charset="77"/>
              </a:rPr>
              <a:t>which outlines the values and working principles of the initiative and illustrates diverse levels of ambition</a:t>
            </a:r>
          </a:p>
          <a:p>
            <a:pPr lvl="1" indent="-285750">
              <a:buFont typeface="Arial" panose="020B0604020202020204" pitchFamily="34" charset="0"/>
              <a:buChar char="•"/>
            </a:pPr>
            <a:r>
              <a:rPr lang="en-GB" b="1">
                <a:latin typeface="Titillium Web" pitchFamily="2" charset="77"/>
                <a:hlinkClick r:id="rId6">
                  <a:extLst>
                    <a:ext uri="{A12FA001-AC4F-418D-AE19-62706E023703}">
                      <ahyp:hlinkClr xmlns:ahyp="http://schemas.microsoft.com/office/drawing/2018/hyperlinkcolor" val="tx"/>
                    </a:ext>
                  </a:extLst>
                </a:hlinkClick>
              </a:rPr>
              <a:t>NEB checklist</a:t>
            </a:r>
            <a:r>
              <a:rPr lang="en-GB" b="1">
                <a:latin typeface="Titillium Web" pitchFamily="2" charset="77"/>
              </a:rPr>
              <a:t> </a:t>
            </a:r>
            <a:r>
              <a:rPr lang="en-GB">
                <a:latin typeface="Titillium Web" pitchFamily="2" charset="77"/>
              </a:rPr>
              <a:t>to test the coherence of your application. </a:t>
            </a:r>
          </a:p>
          <a:p>
            <a:pPr indent="-285750">
              <a:buFont typeface="Wingdings" panose="05000000000000000000" pitchFamily="2" charset="2"/>
              <a:buChar char="ü"/>
            </a:pPr>
            <a:endParaRPr lang="en-GB">
              <a:latin typeface="Titillium Web" pitchFamily="2" charset="77"/>
            </a:endParaRPr>
          </a:p>
          <a:p>
            <a:pPr indent="-285750">
              <a:buFont typeface="Wingdings" panose="05000000000000000000" pitchFamily="2" charset="2"/>
              <a:buChar char="ü"/>
            </a:pPr>
            <a:r>
              <a:rPr lang="en-GB">
                <a:latin typeface="Titillium Web" pitchFamily="2" charset="77"/>
              </a:rPr>
              <a:t>on the </a:t>
            </a:r>
            <a:r>
              <a:rPr lang="en-GB">
                <a:latin typeface="Titillium Web" pitchFamily="2" charset="77"/>
                <a:hlinkClick r:id="rId7">
                  <a:extLst>
                    <a:ext uri="{A12FA001-AC4F-418D-AE19-62706E023703}">
                      <ahyp:hlinkClr xmlns:ahyp="http://schemas.microsoft.com/office/drawing/2018/hyperlinkcolor" val="tx"/>
                    </a:ext>
                  </a:extLst>
                </a:hlinkClick>
              </a:rPr>
              <a:t>NEB Prizes website</a:t>
            </a:r>
            <a:r>
              <a:rPr lang="en-GB">
                <a:latin typeface="Titillium Web" pitchFamily="2" charset="77"/>
              </a:rPr>
              <a:t>: </a:t>
            </a:r>
            <a:r>
              <a:rPr lang="fr-BE">
                <a:hlinkClick r:id="rId8"/>
              </a:rPr>
              <a:t>https://prizes.new-european-bauhaus.europa.eu/</a:t>
            </a:r>
            <a:r>
              <a:rPr lang="fr-BE"/>
              <a:t> </a:t>
            </a:r>
          </a:p>
          <a:p>
            <a:pPr lvl="1" indent="-285750">
              <a:buFont typeface="Arial" panose="020B0604020202020204" pitchFamily="34" charset="0"/>
              <a:buChar char="•"/>
            </a:pPr>
            <a:r>
              <a:rPr lang="en-GB" b="1">
                <a:latin typeface="Titillium Web" pitchFamily="2" charset="77"/>
              </a:rPr>
              <a:t>Examples of winning applications</a:t>
            </a:r>
            <a:r>
              <a:rPr lang="en-GB">
                <a:latin typeface="Titillium Web" pitchFamily="2" charset="77"/>
              </a:rPr>
              <a:t> are available</a:t>
            </a:r>
          </a:p>
          <a:p>
            <a:pPr lvl="1" indent="-285750">
              <a:buFont typeface="Arial" panose="020B0604020202020204" pitchFamily="34" charset="0"/>
              <a:buChar char="•"/>
            </a:pPr>
            <a:r>
              <a:rPr lang="en-GB">
                <a:latin typeface="Titillium Web" pitchFamily="2" charset="77"/>
              </a:rPr>
              <a:t>FAQ and contact form   </a:t>
            </a:r>
            <a:endParaRPr lang="nl-BE">
              <a:latin typeface="Titillium Web" pitchFamily="2" charset="77"/>
            </a:endParaRPr>
          </a:p>
        </p:txBody>
      </p:sp>
      <p:pic>
        <p:nvPicPr>
          <p:cNvPr id="9" name="Image 8">
            <a:extLst>
              <a:ext uri="{FF2B5EF4-FFF2-40B4-BE49-F238E27FC236}">
                <a16:creationId xmlns:a16="http://schemas.microsoft.com/office/drawing/2014/main" id="{6A2DC83D-29E1-3A50-72BD-97303A84137C}"/>
              </a:ext>
            </a:extLst>
          </p:cNvPr>
          <p:cNvPicPr>
            <a:picLocks noChangeAspect="1"/>
          </p:cNvPicPr>
          <p:nvPr/>
        </p:nvPicPr>
        <p:blipFill>
          <a:blip r:embed="rId9"/>
          <a:stretch>
            <a:fillRect/>
          </a:stretch>
        </p:blipFill>
        <p:spPr>
          <a:xfrm>
            <a:off x="5558970" y="4217937"/>
            <a:ext cx="6207736" cy="2337840"/>
          </a:xfrm>
          <a:prstGeom prst="rect">
            <a:avLst/>
          </a:prstGeom>
        </p:spPr>
      </p:pic>
      <p:sp>
        <p:nvSpPr>
          <p:cNvPr id="15" name="Ellipse 14">
            <a:extLst>
              <a:ext uri="{FF2B5EF4-FFF2-40B4-BE49-F238E27FC236}">
                <a16:creationId xmlns:a16="http://schemas.microsoft.com/office/drawing/2014/main" id="{5DE60E61-CC71-3082-BC44-B6F95559D77E}"/>
              </a:ext>
            </a:extLst>
          </p:cNvPr>
          <p:cNvSpPr/>
          <p:nvPr/>
        </p:nvSpPr>
        <p:spPr>
          <a:xfrm>
            <a:off x="7682062" y="4868229"/>
            <a:ext cx="1563539" cy="1115074"/>
          </a:xfrm>
          <a:prstGeom prst="ellipse">
            <a:avLst/>
          </a:prstGeom>
          <a:noFill/>
          <a:ln>
            <a:solidFill>
              <a:srgbClr val="2FCBC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Connecteur droit avec flèche 16">
            <a:extLst>
              <a:ext uri="{FF2B5EF4-FFF2-40B4-BE49-F238E27FC236}">
                <a16:creationId xmlns:a16="http://schemas.microsoft.com/office/drawing/2014/main" id="{E86E0047-F242-441F-7490-5D6F58E61C1A}"/>
              </a:ext>
            </a:extLst>
          </p:cNvPr>
          <p:cNvCxnSpPr>
            <a:endCxn id="15" idx="1"/>
          </p:cNvCxnSpPr>
          <p:nvPr/>
        </p:nvCxnSpPr>
        <p:spPr>
          <a:xfrm>
            <a:off x="4920343" y="4484914"/>
            <a:ext cx="2990694" cy="546614"/>
          </a:xfrm>
          <a:prstGeom prst="straightConnector1">
            <a:avLst/>
          </a:prstGeom>
          <a:ln>
            <a:solidFill>
              <a:srgbClr val="2FCBCC"/>
            </a:solidFill>
            <a:tailEnd type="triangle"/>
          </a:ln>
        </p:spPr>
        <p:style>
          <a:lnRef idx="2">
            <a:schemeClr val="accent4"/>
          </a:lnRef>
          <a:fillRef idx="0">
            <a:schemeClr val="accent4"/>
          </a:fillRef>
          <a:effectRef idx="1">
            <a:schemeClr val="accent4"/>
          </a:effectRef>
          <a:fontRef idx="minor">
            <a:schemeClr val="tx1"/>
          </a:fontRef>
        </p:style>
      </p:cxnSp>
      <p:sp>
        <p:nvSpPr>
          <p:cNvPr id="18" name="ZoneTexte 17">
            <a:extLst>
              <a:ext uri="{FF2B5EF4-FFF2-40B4-BE49-F238E27FC236}">
                <a16:creationId xmlns:a16="http://schemas.microsoft.com/office/drawing/2014/main" id="{3AA972BD-98E8-FE3F-5224-344D3BC1A574}"/>
              </a:ext>
            </a:extLst>
          </p:cNvPr>
          <p:cNvSpPr txBox="1"/>
          <p:nvPr/>
        </p:nvSpPr>
        <p:spPr>
          <a:xfrm>
            <a:off x="9996038" y="4308951"/>
            <a:ext cx="1770668" cy="830997"/>
          </a:xfrm>
          <a:prstGeom prst="rect">
            <a:avLst/>
          </a:prstGeom>
          <a:noFill/>
        </p:spPr>
        <p:txBody>
          <a:bodyPr wrap="square" rtlCol="0">
            <a:spAutoFit/>
          </a:bodyPr>
          <a:lstStyle/>
          <a:p>
            <a:pPr algn="r"/>
            <a:r>
              <a:rPr lang="fr-BE" sz="1600" i="1">
                <a:solidFill>
                  <a:srgbClr val="2FCBCC"/>
                </a:solidFill>
              </a:rPr>
              <a:t>Home page of the NEB </a:t>
            </a:r>
            <a:r>
              <a:rPr lang="fr-BE" sz="1600" i="1" err="1">
                <a:solidFill>
                  <a:srgbClr val="2FCBCC"/>
                </a:solidFill>
              </a:rPr>
              <a:t>Prizes</a:t>
            </a:r>
            <a:r>
              <a:rPr lang="fr-BE" sz="1600" i="1">
                <a:solidFill>
                  <a:srgbClr val="2FCBCC"/>
                </a:solidFill>
              </a:rPr>
              <a:t> </a:t>
            </a:r>
            <a:r>
              <a:rPr lang="fr-BE" sz="1600" i="1" err="1">
                <a:solidFill>
                  <a:srgbClr val="2FCBCC"/>
                </a:solidFill>
              </a:rPr>
              <a:t>website</a:t>
            </a:r>
            <a:endParaRPr lang="fr-BE" sz="1600" i="1">
              <a:solidFill>
                <a:srgbClr val="2FCBCC"/>
              </a:solidFill>
            </a:endParaRPr>
          </a:p>
        </p:txBody>
      </p:sp>
    </p:spTree>
    <p:extLst>
      <p:ext uri="{BB962C8B-B14F-4D97-AF65-F5344CB8AC3E}">
        <p14:creationId xmlns:p14="http://schemas.microsoft.com/office/powerpoint/2010/main" val="286944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15F0-B172-DD44-F357-E9793DD4AB9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4671D5C6-E8BE-3993-990D-2F8FE51320FB}"/>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30DF4657-56C7-2C02-E807-D7DEF959A653}"/>
              </a:ext>
            </a:extLst>
          </p:cNvPr>
          <p:cNvSpPr txBox="1">
            <a:spLocks/>
          </p:cNvSpPr>
          <p:nvPr/>
        </p:nvSpPr>
        <p:spPr>
          <a:xfrm>
            <a:off x="698884"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a:latin typeface="Titillium Web" panose="00000500000000000000" pitchFamily="2" charset="0"/>
              </a:rPr>
              <a:t>Q&amp;A</a:t>
            </a:r>
            <a:endParaRPr lang="nl-BE" b="1">
              <a:latin typeface="Titillium Web" panose="00000500000000000000" pitchFamily="2" charset="0"/>
            </a:endParaRPr>
          </a:p>
        </p:txBody>
      </p:sp>
    </p:spTree>
    <p:extLst>
      <p:ext uri="{BB962C8B-B14F-4D97-AF65-F5344CB8AC3E}">
        <p14:creationId xmlns:p14="http://schemas.microsoft.com/office/powerpoint/2010/main" val="3314393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EFBAA-3A7C-26ED-A7C7-E89F42D781A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59CF90D-01D9-5046-A1B3-8E1E87442746}"/>
              </a:ext>
            </a:extLst>
          </p:cNvPr>
          <p:cNvPicPr>
            <a:picLocks noChangeAspect="1"/>
          </p:cNvPicPr>
          <p:nvPr/>
        </p:nvPicPr>
        <p:blipFill>
          <a:blip r:embed="rId2"/>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DDCA7E6-0827-424E-FA91-2C2E46FB7B22}"/>
              </a:ext>
            </a:extLst>
          </p:cNvPr>
          <p:cNvPicPr>
            <a:picLocks noChangeAspect="1"/>
          </p:cNvPicPr>
          <p:nvPr/>
        </p:nvPicPr>
        <p:blipFill>
          <a:blip r:embed="rId3"/>
          <a:srcRect r="12353"/>
          <a:stretch>
            <a:fillRect/>
          </a:stretch>
        </p:blipFill>
        <p:spPr>
          <a:xfrm>
            <a:off x="899961" y="569843"/>
            <a:ext cx="11292039" cy="5523579"/>
          </a:xfrm>
          <a:prstGeom prst="rect">
            <a:avLst/>
          </a:prstGeom>
        </p:spPr>
      </p:pic>
      <p:pic>
        <p:nvPicPr>
          <p:cNvPr id="3" name="Picture 2">
            <a:extLst>
              <a:ext uri="{FF2B5EF4-FFF2-40B4-BE49-F238E27FC236}">
                <a16:creationId xmlns:a16="http://schemas.microsoft.com/office/drawing/2014/main" id="{96ACD515-2A28-54B4-777A-18BEC502B085}"/>
              </a:ext>
            </a:extLst>
          </p:cNvPr>
          <p:cNvPicPr>
            <a:picLocks noChangeAspect="1"/>
          </p:cNvPicPr>
          <p:nvPr/>
        </p:nvPicPr>
        <p:blipFill>
          <a:blip r:embed="rId4"/>
          <a:stretch>
            <a:fillRect/>
          </a:stretch>
        </p:blipFill>
        <p:spPr>
          <a:xfrm>
            <a:off x="8814486" y="2609834"/>
            <a:ext cx="2155581" cy="2155581"/>
          </a:xfrm>
          <a:prstGeom prst="rect">
            <a:avLst/>
          </a:prstGeom>
        </p:spPr>
      </p:pic>
      <p:sp>
        <p:nvSpPr>
          <p:cNvPr id="7" name="TextBox 6">
            <a:extLst>
              <a:ext uri="{FF2B5EF4-FFF2-40B4-BE49-F238E27FC236}">
                <a16:creationId xmlns:a16="http://schemas.microsoft.com/office/drawing/2014/main" id="{BF7D8C26-C3C5-356D-A549-A0D90AC21185}"/>
              </a:ext>
            </a:extLst>
          </p:cNvPr>
          <p:cNvSpPr txBox="1"/>
          <p:nvPr/>
        </p:nvSpPr>
        <p:spPr>
          <a:xfrm>
            <a:off x="4154527" y="4022639"/>
            <a:ext cx="2909139" cy="369332"/>
          </a:xfrm>
          <a:prstGeom prst="rect">
            <a:avLst/>
          </a:prstGeom>
          <a:noFill/>
        </p:spPr>
        <p:txBody>
          <a:bodyPr wrap="square">
            <a:spAutoFit/>
          </a:bodyPr>
          <a:lstStyle/>
          <a:p>
            <a:r>
              <a:rPr lang="nl-BE" b="1"/>
              <a:t>Slido code: # 1848635</a:t>
            </a:r>
          </a:p>
        </p:txBody>
      </p:sp>
      <p:pic>
        <p:nvPicPr>
          <p:cNvPr id="10" name="Graphic 9">
            <a:extLst>
              <a:ext uri="{FF2B5EF4-FFF2-40B4-BE49-F238E27FC236}">
                <a16:creationId xmlns:a16="http://schemas.microsoft.com/office/drawing/2014/main" id="{E4C66DA9-4089-3082-A50C-8D4278CEB8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2696" y="1505949"/>
            <a:ext cx="2909140" cy="969713"/>
          </a:xfrm>
          <a:prstGeom prst="rect">
            <a:avLst/>
          </a:prstGeom>
        </p:spPr>
      </p:pic>
      <p:sp>
        <p:nvSpPr>
          <p:cNvPr id="11" name="TextBox 10">
            <a:extLst>
              <a:ext uri="{FF2B5EF4-FFF2-40B4-BE49-F238E27FC236}">
                <a16:creationId xmlns:a16="http://schemas.microsoft.com/office/drawing/2014/main" id="{06E59FDD-0C2E-5C86-7BFD-79FE7672421A}"/>
              </a:ext>
            </a:extLst>
          </p:cNvPr>
          <p:cNvSpPr txBox="1"/>
          <p:nvPr/>
        </p:nvSpPr>
        <p:spPr>
          <a:xfrm>
            <a:off x="9247781" y="2106330"/>
            <a:ext cx="1288990" cy="369332"/>
          </a:xfrm>
          <a:prstGeom prst="rect">
            <a:avLst/>
          </a:prstGeom>
          <a:noFill/>
        </p:spPr>
        <p:txBody>
          <a:bodyPr wrap="square">
            <a:spAutoFit/>
          </a:bodyPr>
          <a:lstStyle/>
          <a:p>
            <a:pPr algn="ctr"/>
            <a:r>
              <a:rPr lang="nl-BE" b="1"/>
              <a:t>QR CODE</a:t>
            </a:r>
          </a:p>
        </p:txBody>
      </p:sp>
      <p:sp>
        <p:nvSpPr>
          <p:cNvPr id="12" name="TextBox 11">
            <a:extLst>
              <a:ext uri="{FF2B5EF4-FFF2-40B4-BE49-F238E27FC236}">
                <a16:creationId xmlns:a16="http://schemas.microsoft.com/office/drawing/2014/main" id="{00882D54-1248-2EB7-BA6C-D790EF364A43}"/>
              </a:ext>
            </a:extLst>
          </p:cNvPr>
          <p:cNvSpPr txBox="1"/>
          <p:nvPr/>
        </p:nvSpPr>
        <p:spPr>
          <a:xfrm>
            <a:off x="2222696" y="2813870"/>
            <a:ext cx="5906477" cy="923330"/>
          </a:xfrm>
          <a:prstGeom prst="rect">
            <a:avLst/>
          </a:prstGeom>
          <a:noFill/>
        </p:spPr>
        <p:txBody>
          <a:bodyPr wrap="square">
            <a:spAutoFit/>
          </a:bodyPr>
          <a:lstStyle/>
          <a:p>
            <a:pPr algn="just"/>
            <a:r>
              <a:rPr lang="nl-BE"/>
              <a:t>Please ask your questions throughout the presentation. We will take 30 minutes at the end to answer your questions.</a:t>
            </a:r>
          </a:p>
        </p:txBody>
      </p:sp>
    </p:spTree>
    <p:extLst>
      <p:ext uri="{BB962C8B-B14F-4D97-AF65-F5344CB8AC3E}">
        <p14:creationId xmlns:p14="http://schemas.microsoft.com/office/powerpoint/2010/main" val="245158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E93BC-9D40-F320-865A-08AD1D661C95}"/>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0B4355BB-CDD2-BAE2-0309-8A59462394ED}"/>
              </a:ext>
            </a:extLst>
          </p:cNvPr>
          <p:cNvPicPr>
            <a:picLocks noChangeAspect="1"/>
          </p:cNvPicPr>
          <p:nvPr/>
        </p:nvPicPr>
        <p:blipFill>
          <a:blip r:embed="rId3"/>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3A38269C-AC0F-FC71-0D53-2A4C902049CA}"/>
              </a:ext>
            </a:extLst>
          </p:cNvPr>
          <p:cNvPicPr>
            <a:picLocks noChangeAspect="1"/>
          </p:cNvPicPr>
          <p:nvPr/>
        </p:nvPicPr>
        <p:blipFill>
          <a:blip r:embed="rId4"/>
          <a:stretch>
            <a:fillRect/>
          </a:stretch>
        </p:blipFill>
        <p:spPr>
          <a:xfrm rot="19301495">
            <a:off x="-2675495" y="-1679944"/>
            <a:ext cx="5350988" cy="6002999"/>
          </a:xfrm>
          <a:prstGeom prst="rect">
            <a:avLst/>
          </a:prstGeom>
        </p:spPr>
      </p:pic>
      <p:sp>
        <p:nvSpPr>
          <p:cNvPr id="6" name="ZoneTexte 5">
            <a:extLst>
              <a:ext uri="{FF2B5EF4-FFF2-40B4-BE49-F238E27FC236}">
                <a16:creationId xmlns:a16="http://schemas.microsoft.com/office/drawing/2014/main" id="{D2B46ED4-D1BE-E337-2D01-94D9352EF767}"/>
              </a:ext>
            </a:extLst>
          </p:cNvPr>
          <p:cNvSpPr txBox="1"/>
          <p:nvPr/>
        </p:nvSpPr>
        <p:spPr>
          <a:xfrm>
            <a:off x="811891" y="3961456"/>
            <a:ext cx="9528313" cy="1165704"/>
          </a:xfrm>
          <a:prstGeom prst="rect">
            <a:avLst/>
          </a:prstGeom>
          <a:noFill/>
        </p:spPr>
        <p:txBody>
          <a:bodyPr wrap="square">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fr-BE" sz="9000" b="1" i="0" u="none" strike="noStrike" kern="1200" cap="none" spc="0" normalizeH="0" baseline="0" noProof="0">
                <a:ln>
                  <a:noFill/>
                </a:ln>
                <a:solidFill>
                  <a:prstClr val="white"/>
                </a:solidFill>
                <a:effectLst/>
                <a:uLnTx/>
                <a:uFillTx/>
                <a:latin typeface="Titillium Web" pitchFamily="2" charset="77"/>
                <a:ea typeface="+mn-ea"/>
                <a:cs typeface="+mn-cs"/>
              </a:rPr>
              <a:t>THANK YOU!</a:t>
            </a:r>
            <a:endParaRPr kumimoji="0" lang="fr-BE" sz="9000" b="0" i="0" u="none" strike="noStrike" kern="1200" cap="none" spc="0" normalizeH="0" baseline="0" noProof="0">
              <a:ln>
                <a:noFill/>
              </a:ln>
              <a:solidFill>
                <a:prstClr val="white"/>
              </a:solidFill>
              <a:effectLst/>
              <a:uLnTx/>
              <a:uFillTx/>
              <a:latin typeface="Titillium Web" pitchFamily="2" charset="77"/>
              <a:ea typeface="+mn-ea"/>
              <a:cs typeface="+mn-cs"/>
            </a:endParaRPr>
          </a:p>
        </p:txBody>
      </p:sp>
    </p:spTree>
    <p:extLst>
      <p:ext uri="{BB962C8B-B14F-4D97-AF65-F5344CB8AC3E}">
        <p14:creationId xmlns:p14="http://schemas.microsoft.com/office/powerpoint/2010/main" val="261902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2D8FB0-85F7-7855-0401-B31260AA91E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2358C5DD-7006-F681-7886-2046F6A409A7}"/>
              </a:ext>
            </a:extLst>
          </p:cNvPr>
          <p:cNvPicPr>
            <a:picLocks noChangeAspect="1"/>
          </p:cNvPicPr>
          <p:nvPr/>
        </p:nvPicPr>
        <p:blipFill>
          <a:blip r:embed="rId7"/>
          <a:srcRect r="5368"/>
          <a:stretch>
            <a:fillRect/>
          </a:stretch>
        </p:blipFill>
        <p:spPr>
          <a:xfrm>
            <a:off x="-1" y="0"/>
            <a:ext cx="12192001" cy="6858000"/>
          </a:xfrm>
          <a:prstGeom prst="rect">
            <a:avLst/>
          </a:prstGeom>
        </p:spPr>
      </p:pic>
      <p:sp>
        <p:nvSpPr>
          <p:cNvPr id="4" name="Title 1">
            <a:extLst>
              <a:ext uri="{FF2B5EF4-FFF2-40B4-BE49-F238E27FC236}">
                <a16:creationId xmlns:a16="http://schemas.microsoft.com/office/drawing/2014/main" id="{78354C24-598F-9F92-1931-F97F00078BE3}"/>
              </a:ext>
            </a:extLst>
          </p:cNvPr>
          <p:cNvSpPr txBox="1">
            <a:spLocks/>
          </p:cNvSpPr>
          <p:nvPr/>
        </p:nvSpPr>
        <p:spPr>
          <a:xfrm>
            <a:off x="952500" y="-88821"/>
            <a:ext cx="11823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Timeline</a:t>
            </a:r>
          </a:p>
        </p:txBody>
      </p:sp>
      <p:grpSp>
        <p:nvGrpSpPr>
          <p:cNvPr id="29" name="Group 4">
            <a:extLst>
              <a:ext uri="{FF2B5EF4-FFF2-40B4-BE49-F238E27FC236}">
                <a16:creationId xmlns:a16="http://schemas.microsoft.com/office/drawing/2014/main" id="{9468F850-CE2D-824A-49AD-042E2E06D255}"/>
              </a:ext>
            </a:extLst>
          </p:cNvPr>
          <p:cNvGrpSpPr/>
          <p:nvPr/>
        </p:nvGrpSpPr>
        <p:grpSpPr>
          <a:xfrm>
            <a:off x="-1713189" y="3269004"/>
            <a:ext cx="13432210" cy="2802967"/>
            <a:chOff x="-1828803" y="3269004"/>
            <a:chExt cx="13432210" cy="2802967"/>
          </a:xfrm>
        </p:grpSpPr>
        <p:cxnSp>
          <p:nvCxnSpPr>
            <p:cNvPr id="3" name="Straight Connector 2">
              <a:extLst>
                <a:ext uri="{FF2B5EF4-FFF2-40B4-BE49-F238E27FC236}">
                  <a16:creationId xmlns:a16="http://schemas.microsoft.com/office/drawing/2014/main" id="{1BB06272-3819-4F3F-8972-A83AB17F6EAA}"/>
                </a:ext>
              </a:extLst>
            </p:cNvPr>
            <p:cNvCxnSpPr>
              <a:cxnSpLocks/>
            </p:cNvCxnSpPr>
            <p:nvPr/>
          </p:nvCxnSpPr>
          <p:spPr>
            <a:xfrm flipV="1">
              <a:off x="-1828803" y="5837947"/>
              <a:ext cx="13432210" cy="89887"/>
            </a:xfrm>
            <a:prstGeom prst="line">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4BB957C-AEC1-7012-4B1E-C3119177C4E1}"/>
                </a:ext>
              </a:extLst>
            </p:cNvPr>
            <p:cNvSpPr txBox="1"/>
            <p:nvPr/>
          </p:nvSpPr>
          <p:spPr>
            <a:xfrm>
              <a:off x="1057812" y="5648139"/>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March</a:t>
              </a:r>
            </a:p>
          </p:txBody>
        </p:sp>
        <p:sp>
          <p:nvSpPr>
            <p:cNvPr id="7" name="TextBox 6">
              <a:extLst>
                <a:ext uri="{FF2B5EF4-FFF2-40B4-BE49-F238E27FC236}">
                  <a16:creationId xmlns:a16="http://schemas.microsoft.com/office/drawing/2014/main" id="{7150D5E6-71FD-DB48-F47F-889CEA3525FD}"/>
                </a:ext>
              </a:extLst>
            </p:cNvPr>
            <p:cNvSpPr txBox="1"/>
            <p:nvPr/>
          </p:nvSpPr>
          <p:spPr>
            <a:xfrm>
              <a:off x="3297601" y="5648139"/>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April</a:t>
              </a:r>
            </a:p>
          </p:txBody>
        </p:sp>
        <p:sp>
          <p:nvSpPr>
            <p:cNvPr id="8" name="TextBox 7">
              <a:extLst>
                <a:ext uri="{FF2B5EF4-FFF2-40B4-BE49-F238E27FC236}">
                  <a16:creationId xmlns:a16="http://schemas.microsoft.com/office/drawing/2014/main" id="{42F61616-DDB6-CFF9-F802-1FE58D97D3EC}"/>
                </a:ext>
              </a:extLst>
            </p:cNvPr>
            <p:cNvSpPr txBox="1"/>
            <p:nvPr/>
          </p:nvSpPr>
          <p:spPr>
            <a:xfrm>
              <a:off x="5560693" y="5638596"/>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June</a:t>
              </a:r>
            </a:p>
          </p:txBody>
        </p:sp>
        <p:sp>
          <p:nvSpPr>
            <p:cNvPr id="10" name="TextBox 9">
              <a:extLst>
                <a:ext uri="{FF2B5EF4-FFF2-40B4-BE49-F238E27FC236}">
                  <a16:creationId xmlns:a16="http://schemas.microsoft.com/office/drawing/2014/main" id="{0BDAF184-019C-F1AD-7C93-9CF2FD177857}"/>
                </a:ext>
              </a:extLst>
            </p:cNvPr>
            <p:cNvSpPr txBox="1"/>
            <p:nvPr/>
          </p:nvSpPr>
          <p:spPr>
            <a:xfrm>
              <a:off x="7800482" y="5648139"/>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July</a:t>
              </a:r>
            </a:p>
          </p:txBody>
        </p:sp>
        <p:cxnSp>
          <p:nvCxnSpPr>
            <p:cNvPr id="11" name="Straight Connector 10">
              <a:extLst>
                <a:ext uri="{FF2B5EF4-FFF2-40B4-BE49-F238E27FC236}">
                  <a16:creationId xmlns:a16="http://schemas.microsoft.com/office/drawing/2014/main" id="{EF781EB2-4535-D13D-327F-F0F32AF4B01E}"/>
                </a:ext>
              </a:extLst>
            </p:cNvPr>
            <p:cNvCxnSpPr>
              <a:cxnSpLocks/>
            </p:cNvCxnSpPr>
            <p:nvPr/>
          </p:nvCxnSpPr>
          <p:spPr>
            <a:xfrm>
              <a:off x="1582806" y="3731836"/>
              <a:ext cx="0" cy="189088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D506FC-48EB-6120-7548-06B55A948CCA}"/>
                </a:ext>
              </a:extLst>
            </p:cNvPr>
            <p:cNvCxnSpPr>
              <a:cxnSpLocks/>
              <a:stCxn id="15" idx="2"/>
            </p:cNvCxnSpPr>
            <p:nvPr/>
          </p:nvCxnSpPr>
          <p:spPr>
            <a:xfrm flipH="1">
              <a:off x="3833281" y="4360779"/>
              <a:ext cx="24562" cy="1256087"/>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473B4DB-5349-8D9A-C48C-85C15709B85B}"/>
                </a:ext>
              </a:extLst>
            </p:cNvPr>
            <p:cNvSpPr/>
            <p:nvPr/>
          </p:nvSpPr>
          <p:spPr>
            <a:xfrm>
              <a:off x="2957843" y="3316779"/>
              <a:ext cx="1800000" cy="1044000"/>
            </a:xfrm>
            <a:prstGeom prst="roundRect">
              <a:avLst/>
            </a:prstGeom>
            <a:solidFill>
              <a:srgbClr val="C3E0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b="1"/>
            </a:p>
            <a:p>
              <a:pPr algn="ctr"/>
              <a:r>
                <a:rPr lang="en-GB">
                  <a:solidFill>
                    <a:schemeClr val="bg1"/>
                  </a:solidFill>
                  <a:latin typeface="Titillium Web" panose="00000500000000000000" pitchFamily="2" charset="0"/>
                </a:rPr>
                <a:t>Quality assessment</a:t>
              </a:r>
            </a:p>
            <a:p>
              <a:pPr algn="ctr"/>
              <a:endParaRPr lang="en-GB" sz="1400"/>
            </a:p>
            <a:p>
              <a:pPr algn="ctr"/>
              <a:endParaRPr lang="en-GB" sz="1400"/>
            </a:p>
            <a:p>
              <a:pPr algn="ctr"/>
              <a:endParaRPr lang="en-GB" sz="1400"/>
            </a:p>
          </p:txBody>
        </p:sp>
        <p:sp>
          <p:nvSpPr>
            <p:cNvPr id="16" name="Rectangle: Rounded Corners 15">
              <a:extLst>
                <a:ext uri="{FF2B5EF4-FFF2-40B4-BE49-F238E27FC236}">
                  <a16:creationId xmlns:a16="http://schemas.microsoft.com/office/drawing/2014/main" id="{59F8D1F9-B9D7-F9C1-1E35-3542CA25FEEE}"/>
                </a:ext>
              </a:extLst>
            </p:cNvPr>
            <p:cNvSpPr/>
            <p:nvPr/>
          </p:nvSpPr>
          <p:spPr>
            <a:xfrm>
              <a:off x="702604" y="3315144"/>
              <a:ext cx="1807125" cy="1047269"/>
            </a:xfrm>
            <a:prstGeom prst="roundRect">
              <a:avLst/>
            </a:prstGeom>
            <a:solidFill>
              <a:srgbClr val="C3E0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a:solidFill>
                    <a:schemeClr val="bg1"/>
                  </a:solidFill>
                  <a:latin typeface="Titillium Web" panose="00000500000000000000" pitchFamily="2" charset="0"/>
                </a:rPr>
                <a:t>Eligibility checks</a:t>
              </a:r>
            </a:p>
            <a:p>
              <a:pPr algn="ctr"/>
              <a:endParaRPr lang="en-GB" sz="1400"/>
            </a:p>
            <a:p>
              <a:pPr algn="ctr"/>
              <a:endParaRPr lang="en-GB" sz="1400"/>
            </a:p>
          </p:txBody>
        </p:sp>
        <p:pic>
          <p:nvPicPr>
            <p:cNvPr id="28" name="Graphic 21">
              <a:extLst>
                <a:ext uri="{FF2B5EF4-FFF2-40B4-BE49-F238E27FC236}">
                  <a16:creationId xmlns:a16="http://schemas.microsoft.com/office/drawing/2014/main" id="{0E16D79C-C784-E550-434E-451BC6AED08C}"/>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rcRect/>
            <a:stretch>
              <a:fillRect/>
            </a:stretch>
          </p:blipFill>
          <p:spPr>
            <a:xfrm>
              <a:off x="3567000" y="3762436"/>
              <a:ext cx="647856" cy="647856"/>
            </a:xfrm>
            <a:prstGeom prst="rect">
              <a:avLst/>
            </a:prstGeom>
          </p:spPr>
        </p:pic>
        <p:sp>
          <p:nvSpPr>
            <p:cNvPr id="65" name="Rectangle: Rounded Corners 64">
              <a:extLst>
                <a:ext uri="{FF2B5EF4-FFF2-40B4-BE49-F238E27FC236}">
                  <a16:creationId xmlns:a16="http://schemas.microsoft.com/office/drawing/2014/main" id="{D27122EF-9E18-79FE-FA05-C83D6CC2EA1F}"/>
                </a:ext>
              </a:extLst>
            </p:cNvPr>
            <p:cNvSpPr/>
            <p:nvPr/>
          </p:nvSpPr>
          <p:spPr>
            <a:xfrm>
              <a:off x="5179033" y="3269004"/>
              <a:ext cx="1800000" cy="1044000"/>
            </a:xfrm>
            <a:prstGeom prst="roundRect">
              <a:avLst/>
            </a:prstGeom>
            <a:solidFill>
              <a:srgbClr val="C3E0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b="1"/>
            </a:p>
            <a:p>
              <a:pPr algn="ctr"/>
              <a:r>
                <a:rPr lang="en-GB">
                  <a:solidFill>
                    <a:schemeClr val="bg1"/>
                  </a:solidFill>
                  <a:latin typeface="Titillium Web" panose="00000500000000000000" pitchFamily="2" charset="0"/>
                </a:rPr>
                <a:t>Jury assessment</a:t>
              </a:r>
            </a:p>
            <a:p>
              <a:pPr algn="ctr"/>
              <a:endParaRPr lang="en-GB" sz="1400"/>
            </a:p>
            <a:p>
              <a:pPr algn="ctr"/>
              <a:endParaRPr lang="en-GB" sz="1400"/>
            </a:p>
            <a:p>
              <a:pPr algn="ctr"/>
              <a:endParaRPr lang="en-GB" sz="1400"/>
            </a:p>
          </p:txBody>
        </p:sp>
        <p:cxnSp>
          <p:nvCxnSpPr>
            <p:cNvPr id="66" name="Straight Connector 65">
              <a:extLst>
                <a:ext uri="{FF2B5EF4-FFF2-40B4-BE49-F238E27FC236}">
                  <a16:creationId xmlns:a16="http://schemas.microsoft.com/office/drawing/2014/main" id="{E6FBE0BF-F224-5649-5775-3D5AE7778D66}"/>
                </a:ext>
              </a:extLst>
            </p:cNvPr>
            <p:cNvCxnSpPr>
              <a:cxnSpLocks/>
              <a:stCxn id="65" idx="2"/>
              <a:endCxn id="8" idx="0"/>
            </p:cNvCxnSpPr>
            <p:nvPr/>
          </p:nvCxnSpPr>
          <p:spPr>
            <a:xfrm>
              <a:off x="6079033" y="4313004"/>
              <a:ext cx="6654" cy="1325592"/>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810778A-12FC-3358-65CC-4325F3966FCD}"/>
                </a:ext>
              </a:extLst>
            </p:cNvPr>
            <p:cNvSpPr txBox="1"/>
            <p:nvPr/>
          </p:nvSpPr>
          <p:spPr>
            <a:xfrm>
              <a:off x="10040271" y="5649566"/>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Sept.</a:t>
              </a:r>
            </a:p>
          </p:txBody>
        </p:sp>
        <p:cxnSp>
          <p:nvCxnSpPr>
            <p:cNvPr id="80" name="Straight Connector 79">
              <a:extLst>
                <a:ext uri="{FF2B5EF4-FFF2-40B4-BE49-F238E27FC236}">
                  <a16:creationId xmlns:a16="http://schemas.microsoft.com/office/drawing/2014/main" id="{323A92C8-8061-7A5C-904F-1E53D1D9A943}"/>
                </a:ext>
              </a:extLst>
            </p:cNvPr>
            <p:cNvCxnSpPr>
              <a:cxnSpLocks/>
            </p:cNvCxnSpPr>
            <p:nvPr/>
          </p:nvCxnSpPr>
          <p:spPr>
            <a:xfrm>
              <a:off x="9479130" y="4246769"/>
              <a:ext cx="0" cy="1587641"/>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6D2C722B-BDAB-A5FB-FB3A-3B36FDAB57CA}"/>
                </a:ext>
              </a:extLst>
            </p:cNvPr>
            <p:cNvSpPr/>
            <p:nvPr/>
          </p:nvSpPr>
          <p:spPr>
            <a:xfrm>
              <a:off x="8548770" y="3283315"/>
              <a:ext cx="1800000" cy="1044000"/>
            </a:xfrm>
            <a:prstGeom prst="roundRect">
              <a:avLst/>
            </a:prstGeom>
            <a:solidFill>
              <a:srgbClr val="C3E0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b="1"/>
            </a:p>
            <a:p>
              <a:pPr algn="ctr"/>
              <a:r>
                <a:rPr lang="en-GB">
                  <a:solidFill>
                    <a:schemeClr val="bg1"/>
                  </a:solidFill>
                  <a:latin typeface="Titillium Web" panose="00000500000000000000" pitchFamily="2" charset="0"/>
                </a:rPr>
                <a:t>Winners selected</a:t>
              </a:r>
            </a:p>
            <a:p>
              <a:pPr algn="ctr"/>
              <a:endParaRPr lang="en-GB" sz="1400"/>
            </a:p>
            <a:p>
              <a:pPr algn="ctr"/>
              <a:endParaRPr lang="en-GB" sz="1400"/>
            </a:p>
            <a:p>
              <a:pPr algn="ctr"/>
              <a:endParaRPr lang="en-GB" sz="1400"/>
            </a:p>
          </p:txBody>
        </p:sp>
      </p:grpSp>
      <p:pic>
        <p:nvPicPr>
          <p:cNvPr id="64" name="Graphic 63">
            <a:extLst>
              <a:ext uri="{FF2B5EF4-FFF2-40B4-BE49-F238E27FC236}">
                <a16:creationId xmlns:a16="http://schemas.microsoft.com/office/drawing/2014/main" id="{ED6C1486-5B86-ACC4-0E93-0ECEBE3ACC3A}"/>
              </a:ext>
            </a:extLst>
          </p:cNvPr>
          <p:cNvPicPr>
            <a:picLocks noChangeAspect="1"/>
          </p:cNvPicPr>
          <p:nvPr>
            <p:custDataLst>
              <p:tags r:id="rId1"/>
            </p:custDataLst>
          </p:nvPr>
        </p:nvPicPr>
        <p:blipFill>
          <a:blip r:embed="rId10">
            <a:extLst>
              <a:ext uri="{96DAC541-7B7A-43D3-8B79-37D633B846F1}">
                <asvg:svgBlip xmlns:asvg="http://schemas.microsoft.com/office/drawing/2016/SVG/main" r:embed="rId11"/>
              </a:ext>
            </a:extLst>
          </a:blip>
          <a:srcRect/>
          <a:stretch>
            <a:fillRect/>
          </a:stretch>
        </p:blipFill>
        <p:spPr>
          <a:xfrm>
            <a:off x="1397781" y="3763273"/>
            <a:ext cx="648000" cy="648000"/>
          </a:xfrm>
          <a:prstGeom prst="rect">
            <a:avLst/>
          </a:prstGeom>
        </p:spPr>
      </p:pic>
      <p:pic>
        <p:nvPicPr>
          <p:cNvPr id="78" name="Graphic 77">
            <a:extLst>
              <a:ext uri="{FF2B5EF4-FFF2-40B4-BE49-F238E27FC236}">
                <a16:creationId xmlns:a16="http://schemas.microsoft.com/office/drawing/2014/main" id="{1295E989-6B48-DFAD-F426-6248F4A79DE2}"/>
              </a:ext>
            </a:extLst>
          </p:cNvPr>
          <p:cNvPicPr>
            <a:picLocks noChangeAspect="1"/>
          </p:cNvPicPr>
          <p:nvPr>
            <p:custDataLst>
              <p:tags r:id="rId2"/>
            </p:custDataLst>
          </p:nvPr>
        </p:nvPicPr>
        <p:blipFill>
          <a:blip r:embed="rId12">
            <a:extLst>
              <a:ext uri="{96DAC541-7B7A-43D3-8B79-37D633B846F1}">
                <asvg:svgBlip xmlns:asvg="http://schemas.microsoft.com/office/drawing/2016/SVG/main" r:embed="rId13"/>
              </a:ext>
            </a:extLst>
          </a:blip>
          <a:srcRect/>
          <a:stretch>
            <a:fillRect/>
          </a:stretch>
        </p:blipFill>
        <p:spPr>
          <a:xfrm>
            <a:off x="5887613" y="3735679"/>
            <a:ext cx="648000" cy="648000"/>
          </a:xfrm>
          <a:prstGeom prst="rect">
            <a:avLst/>
          </a:prstGeom>
        </p:spPr>
      </p:pic>
      <p:pic>
        <p:nvPicPr>
          <p:cNvPr id="86" name="Graphic 85">
            <a:extLst>
              <a:ext uri="{FF2B5EF4-FFF2-40B4-BE49-F238E27FC236}">
                <a16:creationId xmlns:a16="http://schemas.microsoft.com/office/drawing/2014/main" id="{6D42EE59-692D-5F80-4A2E-FB5FEF82A42E}"/>
              </a:ext>
            </a:extLst>
          </p:cNvPr>
          <p:cNvPicPr>
            <a:picLocks noChangeAspect="1"/>
          </p:cNvPicPr>
          <p:nvPr>
            <p:custDataLst>
              <p:tags r:id="rId3"/>
            </p:custDataLst>
          </p:nvPr>
        </p:nvPicPr>
        <p:blipFill>
          <a:blip r:embed="rId14">
            <a:extLst>
              <a:ext uri="{96DAC541-7B7A-43D3-8B79-37D633B846F1}">
                <asvg:svgBlip xmlns:asvg="http://schemas.microsoft.com/office/drawing/2016/SVG/main" r:embed="rId15"/>
              </a:ext>
            </a:extLst>
          </a:blip>
          <a:srcRect/>
          <a:stretch>
            <a:fillRect/>
          </a:stretch>
        </p:blipFill>
        <p:spPr>
          <a:xfrm>
            <a:off x="9270744" y="3781630"/>
            <a:ext cx="648000" cy="648000"/>
          </a:xfrm>
          <a:prstGeom prst="rect">
            <a:avLst/>
          </a:prstGeom>
        </p:spPr>
      </p:pic>
      <p:sp>
        <p:nvSpPr>
          <p:cNvPr id="18" name="TextBox 59">
            <a:extLst>
              <a:ext uri="{FF2B5EF4-FFF2-40B4-BE49-F238E27FC236}">
                <a16:creationId xmlns:a16="http://schemas.microsoft.com/office/drawing/2014/main" id="{0C1FC1DF-1BD4-951C-CC23-F83D7B73A611}"/>
              </a:ext>
            </a:extLst>
          </p:cNvPr>
          <p:cNvSpPr txBox="1"/>
          <p:nvPr/>
        </p:nvSpPr>
        <p:spPr>
          <a:xfrm>
            <a:off x="282190" y="1685517"/>
            <a:ext cx="2475187" cy="923330"/>
          </a:xfrm>
          <a:prstGeom prst="rect">
            <a:avLst/>
          </a:prstGeom>
          <a:noFill/>
        </p:spPr>
        <p:txBody>
          <a:bodyPr wrap="square" rtlCol="0">
            <a:spAutoFit/>
          </a:bodyPr>
          <a:lstStyle/>
          <a:p>
            <a:pPr algn="ctr"/>
            <a:r>
              <a:rPr lang="en-GB">
                <a:solidFill>
                  <a:schemeClr val="bg1"/>
                </a:solidFill>
                <a:latin typeface="Titillium Web" panose="00000500000000000000" pitchFamily="2" charset="0"/>
              </a:rPr>
              <a:t>LAUNCH</a:t>
            </a:r>
          </a:p>
          <a:p>
            <a:pPr algn="ctr"/>
            <a:endParaRPr lang="nl-BE">
              <a:solidFill>
                <a:schemeClr val="bg1"/>
              </a:solidFill>
              <a:latin typeface="Titillium Web" panose="00000500000000000000" pitchFamily="2" charset="0"/>
            </a:endParaRPr>
          </a:p>
          <a:p>
            <a:pPr algn="ctr"/>
            <a:r>
              <a:rPr lang="en-GB">
                <a:solidFill>
                  <a:schemeClr val="bg1"/>
                </a:solidFill>
                <a:latin typeface="Titillium Web" panose="00000500000000000000" pitchFamily="2" charset="0"/>
              </a:rPr>
              <a:t>20 February 2026</a:t>
            </a:r>
          </a:p>
        </p:txBody>
      </p:sp>
      <p:sp>
        <p:nvSpPr>
          <p:cNvPr id="19" name="TextBox 60">
            <a:extLst>
              <a:ext uri="{FF2B5EF4-FFF2-40B4-BE49-F238E27FC236}">
                <a16:creationId xmlns:a16="http://schemas.microsoft.com/office/drawing/2014/main" id="{8C03EC7C-B23B-0681-AD55-23F5E662C312}"/>
              </a:ext>
            </a:extLst>
          </p:cNvPr>
          <p:cNvSpPr txBox="1"/>
          <p:nvPr/>
        </p:nvSpPr>
        <p:spPr>
          <a:xfrm>
            <a:off x="4246327" y="1746481"/>
            <a:ext cx="2475187" cy="1200329"/>
          </a:xfrm>
          <a:prstGeom prst="rect">
            <a:avLst/>
          </a:prstGeom>
          <a:noFill/>
        </p:spPr>
        <p:txBody>
          <a:bodyPr wrap="square" rtlCol="0">
            <a:spAutoFit/>
          </a:bodyPr>
          <a:lstStyle/>
          <a:p>
            <a:pPr algn="ctr"/>
            <a:r>
              <a:rPr lang="en-GB">
                <a:solidFill>
                  <a:schemeClr val="bg1"/>
                </a:solidFill>
                <a:latin typeface="Titillium Web" panose="00000500000000000000" pitchFamily="2" charset="0"/>
              </a:rPr>
              <a:t>DEADLINE</a:t>
            </a:r>
          </a:p>
          <a:p>
            <a:pPr algn="ctr"/>
            <a:endParaRPr lang="nl-BE">
              <a:solidFill>
                <a:schemeClr val="bg1"/>
              </a:solidFill>
              <a:latin typeface="Titillium Web" panose="00000500000000000000" pitchFamily="2" charset="0"/>
            </a:endParaRPr>
          </a:p>
          <a:p>
            <a:pPr algn="ctr"/>
            <a:r>
              <a:rPr lang="en-GB">
                <a:solidFill>
                  <a:schemeClr val="bg1"/>
                </a:solidFill>
                <a:latin typeface="Titillium Web" panose="00000500000000000000" pitchFamily="2" charset="0"/>
              </a:rPr>
              <a:t>17 March 2026</a:t>
            </a:r>
            <a:br>
              <a:rPr lang="en-GB">
                <a:solidFill>
                  <a:schemeClr val="bg1"/>
                </a:solidFill>
                <a:latin typeface="Titillium Web" panose="00000500000000000000" pitchFamily="2" charset="0"/>
              </a:rPr>
            </a:br>
            <a:endParaRPr lang="en-GB">
              <a:solidFill>
                <a:schemeClr val="bg1"/>
              </a:solidFill>
              <a:latin typeface="Titillium Web" panose="00000500000000000000" pitchFamily="2" charset="0"/>
            </a:endParaRPr>
          </a:p>
        </p:txBody>
      </p:sp>
      <p:sp>
        <p:nvSpPr>
          <p:cNvPr id="20" name="TextBox 61">
            <a:extLst>
              <a:ext uri="{FF2B5EF4-FFF2-40B4-BE49-F238E27FC236}">
                <a16:creationId xmlns:a16="http://schemas.microsoft.com/office/drawing/2014/main" id="{EF6039D8-AD1C-28C2-CF1B-76EE1DED4169}"/>
              </a:ext>
            </a:extLst>
          </p:cNvPr>
          <p:cNvSpPr txBox="1"/>
          <p:nvPr/>
        </p:nvSpPr>
        <p:spPr>
          <a:xfrm>
            <a:off x="7324121" y="1871154"/>
            <a:ext cx="2475187" cy="923330"/>
          </a:xfrm>
          <a:prstGeom prst="rect">
            <a:avLst/>
          </a:prstGeom>
          <a:noFill/>
        </p:spPr>
        <p:txBody>
          <a:bodyPr wrap="square" rtlCol="0">
            <a:spAutoFit/>
          </a:bodyPr>
          <a:lstStyle/>
          <a:p>
            <a:pPr algn="ctr"/>
            <a:r>
              <a:rPr lang="en-GB">
                <a:solidFill>
                  <a:schemeClr val="bg1"/>
                </a:solidFill>
                <a:latin typeface="Titillium Web" panose="00000500000000000000" pitchFamily="2" charset="0"/>
              </a:rPr>
              <a:t>SELECTION</a:t>
            </a:r>
          </a:p>
          <a:p>
            <a:pPr algn="ctr"/>
            <a:endParaRPr lang="nl-BE">
              <a:solidFill>
                <a:schemeClr val="bg1"/>
              </a:solidFill>
              <a:latin typeface="Titillium Web" panose="00000500000000000000" pitchFamily="2" charset="0"/>
            </a:endParaRPr>
          </a:p>
          <a:p>
            <a:pPr algn="ctr"/>
            <a:r>
              <a:rPr lang="en-GB">
                <a:solidFill>
                  <a:schemeClr val="bg1"/>
                </a:solidFill>
                <a:latin typeface="Titillium Web" panose="00000500000000000000" pitchFamily="2" charset="0"/>
              </a:rPr>
              <a:t>April-May 2026</a:t>
            </a:r>
          </a:p>
        </p:txBody>
      </p:sp>
      <p:sp>
        <p:nvSpPr>
          <p:cNvPr id="9" name="TextBox 4">
            <a:extLst>
              <a:ext uri="{FF2B5EF4-FFF2-40B4-BE49-F238E27FC236}">
                <a16:creationId xmlns:a16="http://schemas.microsoft.com/office/drawing/2014/main" id="{CE0FADB8-6E4D-3D56-6D5A-A082568F703F}"/>
              </a:ext>
            </a:extLst>
          </p:cNvPr>
          <p:cNvSpPr txBox="1"/>
          <p:nvPr/>
        </p:nvSpPr>
        <p:spPr>
          <a:xfrm>
            <a:off x="-1008107" y="5671687"/>
            <a:ext cx="1049987" cy="42240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72000" r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Titillium Web" panose="00000500000000000000" pitchFamily="2" charset="0"/>
              </a:rPr>
              <a:t>February</a:t>
            </a:r>
          </a:p>
        </p:txBody>
      </p:sp>
    </p:spTree>
    <p:extLst>
      <p:ext uri="{BB962C8B-B14F-4D97-AF65-F5344CB8AC3E}">
        <p14:creationId xmlns:p14="http://schemas.microsoft.com/office/powerpoint/2010/main" val="429039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6EB6E-EF8C-6D3B-3A92-697D7B52314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BCB095B0-17AE-CDF2-AB06-2A82DD1368DE}"/>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EF189682-F3B8-FC27-932E-37CB8D0B5CFD}"/>
              </a:ext>
            </a:extLst>
          </p:cNvPr>
          <p:cNvPicPr>
            <a:picLocks noChangeAspect="1"/>
          </p:cNvPicPr>
          <p:nvPr/>
        </p:nvPicPr>
        <p:blipFill>
          <a:blip r:embed="rId4"/>
          <a:stretch>
            <a:fillRect/>
          </a:stretch>
        </p:blipFill>
        <p:spPr>
          <a:xfrm>
            <a:off x="899961" y="569843"/>
            <a:ext cx="12883486" cy="5523579"/>
          </a:xfrm>
          <a:prstGeom prst="rect">
            <a:avLst/>
          </a:prstGeom>
        </p:spPr>
      </p:pic>
      <p:pic>
        <p:nvPicPr>
          <p:cNvPr id="3" name="Picture 2">
            <a:extLst>
              <a:ext uri="{FF2B5EF4-FFF2-40B4-BE49-F238E27FC236}">
                <a16:creationId xmlns:a16="http://schemas.microsoft.com/office/drawing/2014/main" id="{255C39AA-9C83-DD48-F24E-7AD0B8BD39C4}"/>
              </a:ext>
            </a:extLst>
          </p:cNvPr>
          <p:cNvPicPr>
            <a:picLocks noChangeAspect="1"/>
          </p:cNvPicPr>
          <p:nvPr/>
        </p:nvPicPr>
        <p:blipFill>
          <a:blip r:embed="rId5"/>
          <a:stretch>
            <a:fillRect/>
          </a:stretch>
        </p:blipFill>
        <p:spPr>
          <a:xfrm>
            <a:off x="8814486" y="2609834"/>
            <a:ext cx="2155581" cy="2155581"/>
          </a:xfrm>
          <a:prstGeom prst="rect">
            <a:avLst/>
          </a:prstGeom>
        </p:spPr>
      </p:pic>
      <p:sp>
        <p:nvSpPr>
          <p:cNvPr id="7" name="TextBox 6">
            <a:extLst>
              <a:ext uri="{FF2B5EF4-FFF2-40B4-BE49-F238E27FC236}">
                <a16:creationId xmlns:a16="http://schemas.microsoft.com/office/drawing/2014/main" id="{DD272DE3-A458-6E45-9DFB-4954341D36C1}"/>
              </a:ext>
            </a:extLst>
          </p:cNvPr>
          <p:cNvSpPr txBox="1"/>
          <p:nvPr/>
        </p:nvSpPr>
        <p:spPr>
          <a:xfrm>
            <a:off x="4154527" y="4022639"/>
            <a:ext cx="2909139" cy="369332"/>
          </a:xfrm>
          <a:prstGeom prst="rect">
            <a:avLst/>
          </a:prstGeom>
          <a:noFill/>
        </p:spPr>
        <p:txBody>
          <a:bodyPr wrap="square">
            <a:spAutoFit/>
          </a:bodyPr>
          <a:lstStyle/>
          <a:p>
            <a:r>
              <a:rPr lang="nl-BE" b="1"/>
              <a:t>Slido code: # 1848635</a:t>
            </a:r>
          </a:p>
        </p:txBody>
      </p:sp>
      <p:pic>
        <p:nvPicPr>
          <p:cNvPr id="10" name="Graphic 9">
            <a:extLst>
              <a:ext uri="{FF2B5EF4-FFF2-40B4-BE49-F238E27FC236}">
                <a16:creationId xmlns:a16="http://schemas.microsoft.com/office/drawing/2014/main" id="{AC13BCBD-751F-12EA-0245-B9C95A8EB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2696" y="1505949"/>
            <a:ext cx="2909140" cy="969713"/>
          </a:xfrm>
          <a:prstGeom prst="rect">
            <a:avLst/>
          </a:prstGeom>
        </p:spPr>
      </p:pic>
      <p:sp>
        <p:nvSpPr>
          <p:cNvPr id="11" name="TextBox 10">
            <a:extLst>
              <a:ext uri="{FF2B5EF4-FFF2-40B4-BE49-F238E27FC236}">
                <a16:creationId xmlns:a16="http://schemas.microsoft.com/office/drawing/2014/main" id="{A4EAD310-E8A0-B1E2-1D99-0177D31F5620}"/>
              </a:ext>
            </a:extLst>
          </p:cNvPr>
          <p:cNvSpPr txBox="1"/>
          <p:nvPr/>
        </p:nvSpPr>
        <p:spPr>
          <a:xfrm>
            <a:off x="9247781" y="2106330"/>
            <a:ext cx="1288990" cy="369332"/>
          </a:xfrm>
          <a:prstGeom prst="rect">
            <a:avLst/>
          </a:prstGeom>
          <a:noFill/>
        </p:spPr>
        <p:txBody>
          <a:bodyPr wrap="square">
            <a:spAutoFit/>
          </a:bodyPr>
          <a:lstStyle/>
          <a:p>
            <a:pPr algn="ctr"/>
            <a:r>
              <a:rPr lang="nl-BE" b="1"/>
              <a:t>QR CODE</a:t>
            </a:r>
          </a:p>
        </p:txBody>
      </p:sp>
      <p:sp>
        <p:nvSpPr>
          <p:cNvPr id="12" name="TextBox 11">
            <a:extLst>
              <a:ext uri="{FF2B5EF4-FFF2-40B4-BE49-F238E27FC236}">
                <a16:creationId xmlns:a16="http://schemas.microsoft.com/office/drawing/2014/main" id="{BF5F3454-E745-54BE-0734-67558A551A94}"/>
              </a:ext>
            </a:extLst>
          </p:cNvPr>
          <p:cNvSpPr txBox="1"/>
          <p:nvPr/>
        </p:nvSpPr>
        <p:spPr>
          <a:xfrm>
            <a:off x="2222696" y="2813870"/>
            <a:ext cx="5906477" cy="923330"/>
          </a:xfrm>
          <a:prstGeom prst="rect">
            <a:avLst/>
          </a:prstGeom>
          <a:noFill/>
        </p:spPr>
        <p:txBody>
          <a:bodyPr wrap="square">
            <a:spAutoFit/>
          </a:bodyPr>
          <a:lstStyle/>
          <a:p>
            <a:pPr algn="just"/>
            <a:r>
              <a:rPr lang="nl-BE"/>
              <a:t>Please ask your questions throughout the presentation. We will take 30 minutes at the end to answer your questions.</a:t>
            </a:r>
          </a:p>
        </p:txBody>
      </p:sp>
    </p:spTree>
    <p:extLst>
      <p:ext uri="{BB962C8B-B14F-4D97-AF65-F5344CB8AC3E}">
        <p14:creationId xmlns:p14="http://schemas.microsoft.com/office/powerpoint/2010/main" val="92725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6CD2-86E8-FB4F-8E44-60334CDAAB40}"/>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CEBB3FC-E3D9-E646-21B0-7225DB03A2C7}"/>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0A3C5A3B-7909-7703-E78E-BBC2E38A10A0}"/>
              </a:ext>
            </a:extLst>
          </p:cNvPr>
          <p:cNvSpPr txBox="1">
            <a:spLocks/>
          </p:cNvSpPr>
          <p:nvPr/>
        </p:nvSpPr>
        <p:spPr>
          <a:xfrm>
            <a:off x="1027656" y="23913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a:latin typeface="Titillium Web" panose="00000500000000000000" pitchFamily="2" charset="0"/>
              </a:rPr>
              <a:t>Introduction to NEB Prizes</a:t>
            </a:r>
          </a:p>
        </p:txBody>
      </p:sp>
      <p:sp>
        <p:nvSpPr>
          <p:cNvPr id="3" name="Ellipse 2">
            <a:extLst>
              <a:ext uri="{FF2B5EF4-FFF2-40B4-BE49-F238E27FC236}">
                <a16:creationId xmlns:a16="http://schemas.microsoft.com/office/drawing/2014/main" id="{659DF8F6-0860-EAC5-AFEA-3024CF8DB25F}"/>
              </a:ext>
            </a:extLst>
          </p:cNvPr>
          <p:cNvSpPr/>
          <p:nvPr/>
        </p:nvSpPr>
        <p:spPr>
          <a:xfrm>
            <a:off x="9427781" y="3798168"/>
            <a:ext cx="3856568" cy="370621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Picture 2">
            <a:extLst>
              <a:ext uri="{FF2B5EF4-FFF2-40B4-BE49-F238E27FC236}">
                <a16:creationId xmlns:a16="http://schemas.microsoft.com/office/drawing/2014/main" id="{7E46F56B-18F5-9515-85D9-FF4E71ABA979}"/>
              </a:ext>
            </a:extLst>
          </p:cNvPr>
          <p:cNvPicPr>
            <a:picLocks noChangeAspect="1"/>
          </p:cNvPicPr>
          <p:nvPr/>
        </p:nvPicPr>
        <p:blipFill>
          <a:blip r:embed="rId4"/>
          <a:stretch>
            <a:fillRect/>
          </a:stretch>
        </p:blipFill>
        <p:spPr>
          <a:xfrm>
            <a:off x="10217557" y="4943085"/>
            <a:ext cx="1745381" cy="1745381"/>
          </a:xfrm>
          <a:prstGeom prst="rect">
            <a:avLst/>
          </a:prstGeom>
        </p:spPr>
      </p:pic>
      <p:sp>
        <p:nvSpPr>
          <p:cNvPr id="5" name="TextBox 6">
            <a:extLst>
              <a:ext uri="{FF2B5EF4-FFF2-40B4-BE49-F238E27FC236}">
                <a16:creationId xmlns:a16="http://schemas.microsoft.com/office/drawing/2014/main" id="{9606B981-9D82-A5D7-A5A9-C5AC4E5B7AFC}"/>
              </a:ext>
            </a:extLst>
          </p:cNvPr>
          <p:cNvSpPr txBox="1"/>
          <p:nvPr/>
        </p:nvSpPr>
        <p:spPr>
          <a:xfrm>
            <a:off x="10093326" y="4574240"/>
            <a:ext cx="3301476" cy="307777"/>
          </a:xfrm>
          <a:prstGeom prst="rect">
            <a:avLst/>
          </a:prstGeom>
          <a:noFill/>
        </p:spPr>
        <p:txBody>
          <a:bodyPr wrap="square">
            <a:spAutoFit/>
          </a:bodyPr>
          <a:lstStyle/>
          <a:p>
            <a:r>
              <a:rPr lang="nl-BE" sz="1400" b="1"/>
              <a:t>Slido code: # 1848635</a:t>
            </a:r>
          </a:p>
        </p:txBody>
      </p:sp>
      <p:sp>
        <p:nvSpPr>
          <p:cNvPr id="7" name="Flèche : bas 6">
            <a:extLst>
              <a:ext uri="{FF2B5EF4-FFF2-40B4-BE49-F238E27FC236}">
                <a16:creationId xmlns:a16="http://schemas.microsoft.com/office/drawing/2014/main" id="{142708B7-545C-0AC2-EF45-A41EB6C0786C}"/>
              </a:ext>
            </a:extLst>
          </p:cNvPr>
          <p:cNvSpPr/>
          <p:nvPr/>
        </p:nvSpPr>
        <p:spPr>
          <a:xfrm>
            <a:off x="10974305" y="4393884"/>
            <a:ext cx="261257" cy="148999"/>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6">
            <a:extLst>
              <a:ext uri="{FF2B5EF4-FFF2-40B4-BE49-F238E27FC236}">
                <a16:creationId xmlns:a16="http://schemas.microsoft.com/office/drawing/2014/main" id="{B96F8E2C-0AA4-0966-DF3E-1273E99077AD}"/>
              </a:ext>
            </a:extLst>
          </p:cNvPr>
          <p:cNvSpPr txBox="1"/>
          <p:nvPr/>
        </p:nvSpPr>
        <p:spPr>
          <a:xfrm>
            <a:off x="10375210" y="4039684"/>
            <a:ext cx="2909139" cy="369332"/>
          </a:xfrm>
          <a:prstGeom prst="rect">
            <a:avLst/>
          </a:prstGeom>
          <a:noFill/>
        </p:spPr>
        <p:txBody>
          <a:bodyPr wrap="square">
            <a:spAutoFit/>
          </a:bodyPr>
          <a:lstStyle/>
          <a:p>
            <a:r>
              <a:rPr lang="nl-BE" b="1"/>
              <a:t>QUESTIONS? </a:t>
            </a:r>
          </a:p>
        </p:txBody>
      </p:sp>
    </p:spTree>
    <p:extLst>
      <p:ext uri="{BB962C8B-B14F-4D97-AF65-F5344CB8AC3E}">
        <p14:creationId xmlns:p14="http://schemas.microsoft.com/office/powerpoint/2010/main" val="5835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9CD7-C62F-F5BF-7C6A-CDD4267CD88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7DF7925-D95F-A604-0F0B-CAEC36279307}"/>
              </a:ext>
            </a:extLst>
          </p:cNvPr>
          <p:cNvPicPr>
            <a:picLocks noChangeAspect="1"/>
          </p:cNvPicPr>
          <p:nvPr/>
        </p:nvPicPr>
        <p:blipFill>
          <a:blip r:embed="rId4"/>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6E545BA6-7DE9-6BC9-CA83-C7EBEF10D307}"/>
              </a:ext>
            </a:extLst>
          </p:cNvPr>
          <p:cNvSpPr txBox="1">
            <a:spLocks/>
          </p:cNvSpPr>
          <p:nvPr/>
        </p:nvSpPr>
        <p:spPr>
          <a:xfrm>
            <a:off x="724766" y="194300"/>
            <a:ext cx="3938811" cy="13255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What are </a:t>
            </a:r>
          </a:p>
          <a:p>
            <a:pPr algn="l"/>
            <a:r>
              <a:rPr lang="en-GB" sz="4800" b="1">
                <a:latin typeface="Titillium Web" panose="00000500000000000000" pitchFamily="2" charset="0"/>
              </a:rPr>
              <a:t>the NEB</a:t>
            </a:r>
            <a:r>
              <a:rPr lang="en-GB" sz="5400" b="1">
                <a:latin typeface="Titillium Web" panose="00000500000000000000" pitchFamily="2" charset="0"/>
              </a:rPr>
              <a:t> Prizes?</a:t>
            </a:r>
            <a:endParaRPr lang="nl-BE" sz="5400" b="1">
              <a:latin typeface="Titillium Web" panose="00000500000000000000" pitchFamily="2" charset="0"/>
            </a:endParaRPr>
          </a:p>
        </p:txBody>
      </p:sp>
      <p:grpSp>
        <p:nvGrpSpPr>
          <p:cNvPr id="16" name="Groupe 15">
            <a:extLst>
              <a:ext uri="{FF2B5EF4-FFF2-40B4-BE49-F238E27FC236}">
                <a16:creationId xmlns:a16="http://schemas.microsoft.com/office/drawing/2014/main" id="{021A5210-C441-D1C3-6033-ED601BF52CC0}"/>
              </a:ext>
            </a:extLst>
          </p:cNvPr>
          <p:cNvGrpSpPr/>
          <p:nvPr/>
        </p:nvGrpSpPr>
        <p:grpSpPr>
          <a:xfrm>
            <a:off x="2489221" y="-60896"/>
            <a:ext cx="9168908" cy="6918896"/>
            <a:chOff x="1095849" y="-29255"/>
            <a:chExt cx="9168908" cy="6918896"/>
          </a:xfrm>
        </p:grpSpPr>
        <p:pic>
          <p:nvPicPr>
            <p:cNvPr id="14" name="Image 13" descr="Une image contenant texte, capture d’écran, Police, cercle&#10;&#10;Description générée automatiquement">
              <a:extLst>
                <a:ext uri="{FF2B5EF4-FFF2-40B4-BE49-F238E27FC236}">
                  <a16:creationId xmlns:a16="http://schemas.microsoft.com/office/drawing/2014/main" id="{8C020CE6-6072-06BC-3A99-4161D1628DEE}"/>
                </a:ext>
              </a:extLst>
            </p:cNvPr>
            <p:cNvPicPr>
              <a:picLocks noChangeAspect="1"/>
            </p:cNvPicPr>
            <p:nvPr/>
          </p:nvPicPr>
          <p:blipFill>
            <a:blip r:embed="rId5"/>
            <a:stretch>
              <a:fillRect/>
            </a:stretch>
          </p:blipFill>
          <p:spPr>
            <a:xfrm>
              <a:off x="1733186" y="-29255"/>
              <a:ext cx="8531571" cy="6918896"/>
            </a:xfrm>
            <a:prstGeom prst="rect">
              <a:avLst/>
            </a:prstGeom>
            <a:effectLst>
              <a:outerShdw blurRad="50800" dist="38100" dir="2700000" algn="tl" rotWithShape="0">
                <a:prstClr val="black">
                  <a:alpha val="40000"/>
                </a:prstClr>
              </a:outerShdw>
            </a:effectLst>
          </p:spPr>
        </p:pic>
        <p:sp>
          <p:nvSpPr>
            <p:cNvPr id="7" name="ZoneTexte 6">
              <a:extLst>
                <a:ext uri="{FF2B5EF4-FFF2-40B4-BE49-F238E27FC236}">
                  <a16:creationId xmlns:a16="http://schemas.microsoft.com/office/drawing/2014/main" id="{DC93B193-57A0-8BC2-3F43-3F6782BC075C}"/>
                </a:ext>
              </a:extLst>
            </p:cNvPr>
            <p:cNvSpPr txBox="1"/>
            <p:nvPr/>
          </p:nvSpPr>
          <p:spPr>
            <a:xfrm>
              <a:off x="1095849" y="2868022"/>
              <a:ext cx="1415441" cy="646331"/>
            </a:xfrm>
            <a:prstGeom prst="rect">
              <a:avLst/>
            </a:prstGeom>
            <a:noFill/>
          </p:spPr>
          <p:txBody>
            <a:bodyPr wrap="square" rtlCol="0">
              <a:spAutoFit/>
            </a:bodyPr>
            <a:lstStyle/>
            <a:p>
              <a:r>
                <a:rPr lang="fr-BE">
                  <a:latin typeface="Titillium Web" panose="00000500000000000000" pitchFamily="2" charset="0"/>
                </a:rPr>
                <a:t>STRAND A - </a:t>
              </a:r>
              <a:r>
                <a:rPr lang="fr-BE" b="1">
                  <a:latin typeface="Titillium Web" panose="00000500000000000000" pitchFamily="2" charset="0"/>
                  <a:ea typeface="+mj-ea"/>
                  <a:cs typeface="+mj-cs"/>
                </a:rPr>
                <a:t>Champions</a:t>
              </a:r>
            </a:p>
          </p:txBody>
        </p:sp>
        <p:sp>
          <p:nvSpPr>
            <p:cNvPr id="10" name="ZoneTexte 9">
              <a:extLst>
                <a:ext uri="{FF2B5EF4-FFF2-40B4-BE49-F238E27FC236}">
                  <a16:creationId xmlns:a16="http://schemas.microsoft.com/office/drawing/2014/main" id="{5422A5CA-AFC3-7016-DAE9-6B972DB34F8C}"/>
                </a:ext>
              </a:extLst>
            </p:cNvPr>
            <p:cNvSpPr txBox="1"/>
            <p:nvPr/>
          </p:nvSpPr>
          <p:spPr>
            <a:xfrm>
              <a:off x="1095849" y="3495207"/>
              <a:ext cx="1415441" cy="646331"/>
            </a:xfrm>
            <a:prstGeom prst="rect">
              <a:avLst/>
            </a:prstGeom>
            <a:noFill/>
          </p:spPr>
          <p:txBody>
            <a:bodyPr wrap="square" rtlCol="0">
              <a:spAutoFit/>
            </a:bodyPr>
            <a:lstStyle>
              <a:defPPr>
                <a:defRPr lang="fr-FR"/>
              </a:defPPr>
              <a:lvl1pPr>
                <a:defRPr>
                  <a:latin typeface="Titillium Web" panose="00000500000000000000" pitchFamily="2" charset="0"/>
                </a:defRPr>
              </a:lvl1pPr>
            </a:lstStyle>
            <a:p>
              <a:r>
                <a:rPr lang="fr-BE"/>
                <a:t>STRAND B – </a:t>
              </a:r>
              <a:r>
                <a:rPr lang="fr-BE" b="1"/>
                <a:t>Rising stars</a:t>
              </a:r>
            </a:p>
          </p:txBody>
        </p:sp>
        <p:cxnSp>
          <p:nvCxnSpPr>
            <p:cNvPr id="22" name="Connecteur droit 21">
              <a:extLst>
                <a:ext uri="{FF2B5EF4-FFF2-40B4-BE49-F238E27FC236}">
                  <a16:creationId xmlns:a16="http://schemas.microsoft.com/office/drawing/2014/main" id="{BCC91D13-4BA6-0469-E77D-C0C56E9FC993}"/>
                </a:ext>
              </a:extLst>
            </p:cNvPr>
            <p:cNvCxnSpPr/>
            <p:nvPr/>
          </p:nvCxnSpPr>
          <p:spPr>
            <a:xfrm>
              <a:off x="2694171" y="3473739"/>
              <a:ext cx="0" cy="656497"/>
            </a:xfrm>
            <a:prstGeom prst="line">
              <a:avLst/>
            </a:prstGeom>
          </p:spPr>
          <p:style>
            <a:lnRef idx="2">
              <a:schemeClr val="dk1"/>
            </a:lnRef>
            <a:fillRef idx="0">
              <a:schemeClr val="dk1"/>
            </a:fillRef>
            <a:effectRef idx="1">
              <a:schemeClr val="dk1"/>
            </a:effectRef>
            <a:fontRef idx="minor">
              <a:schemeClr val="tx1"/>
            </a:fontRef>
          </p:style>
        </p:cxnSp>
        <p:cxnSp>
          <p:nvCxnSpPr>
            <p:cNvPr id="23" name="Connecteur droit 22">
              <a:extLst>
                <a:ext uri="{FF2B5EF4-FFF2-40B4-BE49-F238E27FC236}">
                  <a16:creationId xmlns:a16="http://schemas.microsoft.com/office/drawing/2014/main" id="{17A7EA4D-1411-856F-4CC2-D729A99D3BB8}"/>
                </a:ext>
              </a:extLst>
            </p:cNvPr>
            <p:cNvCxnSpPr>
              <a:cxnSpLocks/>
            </p:cNvCxnSpPr>
            <p:nvPr/>
          </p:nvCxnSpPr>
          <p:spPr>
            <a:xfrm>
              <a:off x="2687906" y="2983907"/>
              <a:ext cx="0" cy="333331"/>
            </a:xfrm>
            <a:prstGeom prst="line">
              <a:avLst/>
            </a:prstGeom>
          </p:spPr>
          <p:style>
            <a:lnRef idx="2">
              <a:schemeClr val="dk1"/>
            </a:lnRef>
            <a:fillRef idx="0">
              <a:schemeClr val="dk1"/>
            </a:fillRef>
            <a:effectRef idx="1">
              <a:schemeClr val="dk1"/>
            </a:effectRef>
            <a:fontRef idx="minor">
              <a:schemeClr val="tx1"/>
            </a:fontRef>
          </p:style>
        </p:cxnSp>
        <p:sp>
          <p:nvSpPr>
            <p:cNvPr id="3" name="Rectangle : coins arrondis 2">
              <a:extLst>
                <a:ext uri="{FF2B5EF4-FFF2-40B4-BE49-F238E27FC236}">
                  <a16:creationId xmlns:a16="http://schemas.microsoft.com/office/drawing/2014/main" id="{23F8C0EE-FEAA-2A95-8083-570113809CDF}"/>
                </a:ext>
              </a:extLst>
            </p:cNvPr>
            <p:cNvSpPr/>
            <p:nvPr/>
          </p:nvSpPr>
          <p:spPr>
            <a:xfrm>
              <a:off x="5486399" y="3538749"/>
              <a:ext cx="1219199" cy="191422"/>
            </a:xfrm>
            <a:prstGeom prst="roundRect">
              <a:avLst/>
            </a:prstGeom>
            <a:solidFill>
              <a:srgbClr val="46CA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414284492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23E3-E137-4B1C-53DC-45C69996B081}"/>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CF1EED5-6646-4AFE-9BCC-C93232437ED4}"/>
              </a:ext>
            </a:extLst>
          </p:cNvPr>
          <p:cNvPicPr>
            <a:picLocks noChangeAspect="1"/>
          </p:cNvPicPr>
          <p:nvPr/>
        </p:nvPicPr>
        <p:blipFill>
          <a:blip r:embed="rId3"/>
          <a:srcRect r="5368"/>
          <a:stretch>
            <a:fillRect/>
          </a:stretch>
        </p:blipFill>
        <p:spPr>
          <a:xfrm>
            <a:off x="-1" y="0"/>
            <a:ext cx="12192001" cy="6858000"/>
          </a:xfrm>
          <a:prstGeom prst="rect">
            <a:avLst/>
          </a:prstGeom>
        </p:spPr>
      </p:pic>
      <p:sp>
        <p:nvSpPr>
          <p:cNvPr id="3" name="Title 1">
            <a:extLst>
              <a:ext uri="{FF2B5EF4-FFF2-40B4-BE49-F238E27FC236}">
                <a16:creationId xmlns:a16="http://schemas.microsoft.com/office/drawing/2014/main" id="{DB8DAC71-9B53-7E71-C46E-D586A9439662}"/>
              </a:ext>
            </a:extLst>
          </p:cNvPr>
          <p:cNvSpPr txBox="1">
            <a:spLocks/>
          </p:cNvSpPr>
          <p:nvPr/>
        </p:nvSpPr>
        <p:spPr>
          <a:xfrm>
            <a:off x="965026" y="286960"/>
            <a:ext cx="10515600" cy="132556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What is new in the NEB</a:t>
            </a:r>
            <a:r>
              <a:rPr lang="en-GB" sz="5400" b="1">
                <a:latin typeface="Titillium Web" panose="00000500000000000000" pitchFamily="2" charset="0"/>
              </a:rPr>
              <a:t> Prizes 2026 </a:t>
            </a:r>
            <a:r>
              <a:rPr lang="en-GB" sz="4800" b="1">
                <a:latin typeface="Titillium Web" panose="00000500000000000000" pitchFamily="2" charset="0"/>
              </a:rPr>
              <a:t>edition?</a:t>
            </a:r>
            <a:endParaRPr lang="nl-BE" sz="4800" b="1">
              <a:latin typeface="Titillium Web" panose="00000500000000000000" pitchFamily="2" charset="0"/>
            </a:endParaRPr>
          </a:p>
        </p:txBody>
      </p:sp>
      <p:pic>
        <p:nvPicPr>
          <p:cNvPr id="12" name="Image 11">
            <a:extLst>
              <a:ext uri="{FF2B5EF4-FFF2-40B4-BE49-F238E27FC236}">
                <a16:creationId xmlns:a16="http://schemas.microsoft.com/office/drawing/2014/main" id="{9272C8B8-3E00-59EA-A0FB-EE097C37A3D3}"/>
              </a:ext>
            </a:extLst>
          </p:cNvPr>
          <p:cNvPicPr>
            <a:picLocks noChangeAspect="1"/>
          </p:cNvPicPr>
          <p:nvPr/>
        </p:nvPicPr>
        <p:blipFill>
          <a:blip r:embed="rId4"/>
          <a:srcRect r="13240"/>
          <a:stretch>
            <a:fillRect/>
          </a:stretch>
        </p:blipFill>
        <p:spPr>
          <a:xfrm>
            <a:off x="1014261" y="2324100"/>
            <a:ext cx="11177739" cy="3479800"/>
          </a:xfrm>
          <a:prstGeom prst="rect">
            <a:avLst/>
          </a:prstGeom>
        </p:spPr>
      </p:pic>
      <p:sp>
        <p:nvSpPr>
          <p:cNvPr id="5" name="ZoneTexte 4">
            <a:extLst>
              <a:ext uri="{FF2B5EF4-FFF2-40B4-BE49-F238E27FC236}">
                <a16:creationId xmlns:a16="http://schemas.microsoft.com/office/drawing/2014/main" id="{94B1366E-28B7-9136-DD08-F82A71E82AA5}"/>
              </a:ext>
            </a:extLst>
          </p:cNvPr>
          <p:cNvSpPr txBox="1"/>
          <p:nvPr/>
        </p:nvSpPr>
        <p:spPr>
          <a:xfrm>
            <a:off x="2098631" y="2802027"/>
            <a:ext cx="9381995" cy="2677656"/>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ü"/>
            </a:pPr>
            <a:r>
              <a:rPr lang="en-GB" sz="2400">
                <a:latin typeface="Titillium Web"/>
              </a:rPr>
              <a:t>Special prize</a:t>
            </a:r>
            <a:r>
              <a:rPr lang="en-GB" sz="2400" noProof="0">
                <a:latin typeface="Titillium Web"/>
              </a:rPr>
              <a:t>: </a:t>
            </a:r>
            <a:r>
              <a:rPr lang="en-GB" sz="2400" b="1" noProof="0">
                <a:latin typeface="Titillium Web"/>
              </a:rPr>
              <a:t>WATER RESILIENCE</a:t>
            </a:r>
          </a:p>
          <a:p>
            <a:pPr marL="457200" indent="-457200">
              <a:buFont typeface="Wingdings" panose="05000000000000000000" pitchFamily="2" charset="2"/>
              <a:buChar char="ü"/>
            </a:pPr>
            <a:endParaRPr lang="en-GB" sz="2400" noProof="0">
              <a:latin typeface="Titillium Web" panose="00000500000000000000" pitchFamily="2" charset="0"/>
            </a:endParaRPr>
          </a:p>
          <a:p>
            <a:pPr marL="457200" indent="-457200">
              <a:buFont typeface="Wingdings" panose="05000000000000000000" pitchFamily="2" charset="2"/>
              <a:buChar char="ü"/>
            </a:pPr>
            <a:r>
              <a:rPr lang="en-GB" sz="2400" noProof="0">
                <a:latin typeface="Titillium Web" panose="00000500000000000000" pitchFamily="2" charset="0"/>
              </a:rPr>
              <a:t>International dimension: NEB Prizes in </a:t>
            </a:r>
            <a:r>
              <a:rPr lang="en-GB" sz="2400" b="1" noProof="0">
                <a:latin typeface="Titillium Web" panose="00000500000000000000" pitchFamily="2" charset="0"/>
              </a:rPr>
              <a:t>BRAZIL &amp; JAPAN</a:t>
            </a:r>
          </a:p>
          <a:p>
            <a:pPr marL="457200" indent="-457200">
              <a:buFont typeface="Wingdings" panose="05000000000000000000" pitchFamily="2" charset="2"/>
              <a:buChar char="ü"/>
            </a:pPr>
            <a:endParaRPr lang="en-GB" sz="2400" noProof="0">
              <a:latin typeface="Titillium Web" panose="00000500000000000000" pitchFamily="2" charset="0"/>
            </a:endParaRPr>
          </a:p>
          <a:p>
            <a:pPr marL="457200" indent="-457200">
              <a:buFont typeface="Wingdings" panose="05000000000000000000" pitchFamily="2" charset="2"/>
              <a:buChar char="ü"/>
            </a:pPr>
            <a:r>
              <a:rPr lang="en-GB" sz="2400" noProof="0">
                <a:latin typeface="Titillium Web" panose="00000500000000000000" pitchFamily="2" charset="0"/>
              </a:rPr>
              <a:t>Support to finalists: </a:t>
            </a:r>
            <a:r>
              <a:rPr lang="en-GB" sz="2400" b="1" noProof="0">
                <a:latin typeface="Titillium Web" panose="00000500000000000000" pitchFamily="2" charset="0"/>
              </a:rPr>
              <a:t>ACCELERATOR PROGRAMME </a:t>
            </a:r>
          </a:p>
          <a:p>
            <a:pPr marL="457200" indent="-457200">
              <a:buFont typeface="Wingdings" panose="05000000000000000000" pitchFamily="2" charset="2"/>
              <a:buChar char="ü"/>
            </a:pPr>
            <a:endParaRPr lang="en-GB" sz="2400" b="1" noProof="0">
              <a:latin typeface="Titillium Web" panose="00000500000000000000" pitchFamily="2" charset="0"/>
            </a:endParaRPr>
          </a:p>
          <a:p>
            <a:pPr marL="457200" indent="-457200">
              <a:buFont typeface="Wingdings" panose="05000000000000000000" pitchFamily="2" charset="2"/>
              <a:buChar char="ü"/>
            </a:pPr>
            <a:r>
              <a:rPr lang="en-GB" sz="2400" noProof="0">
                <a:latin typeface="Titillium Web" panose="00000500000000000000" pitchFamily="2" charset="0"/>
              </a:rPr>
              <a:t>The Prizes welcome applications from </a:t>
            </a:r>
            <a:r>
              <a:rPr lang="en-GB" sz="2400" b="1" noProof="0">
                <a:latin typeface="Titillium Web" panose="00000500000000000000" pitchFamily="2" charset="0"/>
              </a:rPr>
              <a:t>MOLDOVA</a:t>
            </a:r>
          </a:p>
        </p:txBody>
      </p:sp>
    </p:spTree>
    <p:extLst>
      <p:ext uri="{BB962C8B-B14F-4D97-AF65-F5344CB8AC3E}">
        <p14:creationId xmlns:p14="http://schemas.microsoft.com/office/powerpoint/2010/main" val="383887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091E-B35F-01CC-F198-DDD4331969D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D7ADE6C3-1EE9-703B-4BF8-60D34AD32BBC}"/>
              </a:ext>
            </a:extLst>
          </p:cNvPr>
          <p:cNvPicPr>
            <a:picLocks noChangeAspect="1"/>
          </p:cNvPicPr>
          <p:nvPr/>
        </p:nvPicPr>
        <p:blipFill>
          <a:blip r:embed="rId4"/>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BE9A5505-3382-C9B1-4E0A-A46337CEB04F}"/>
              </a:ext>
            </a:extLst>
          </p:cNvPr>
          <p:cNvSpPr txBox="1">
            <a:spLocks/>
          </p:cNvSpPr>
          <p:nvPr/>
        </p:nvSpPr>
        <p:spPr>
          <a:xfrm>
            <a:off x="965026" y="286961"/>
            <a:ext cx="10515600" cy="74192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panose="00000500000000000000" pitchFamily="2" charset="0"/>
              </a:rPr>
              <a:t>NEB</a:t>
            </a:r>
            <a:r>
              <a:rPr lang="en-GB" sz="5400" b="1">
                <a:latin typeface="Titillium Web" panose="00000500000000000000" pitchFamily="2" charset="0"/>
              </a:rPr>
              <a:t> Prizes 2026 </a:t>
            </a:r>
            <a:r>
              <a:rPr lang="en-GB" sz="4800" b="1">
                <a:latin typeface="Titillium Web" panose="00000500000000000000" pitchFamily="2" charset="0"/>
              </a:rPr>
              <a:t>edition at a glance</a:t>
            </a:r>
            <a:endParaRPr lang="nl-BE" sz="4800" b="1">
              <a:latin typeface="Titillium Web" panose="00000500000000000000" pitchFamily="2" charset="0"/>
            </a:endParaRPr>
          </a:p>
        </p:txBody>
      </p:sp>
      <p:grpSp>
        <p:nvGrpSpPr>
          <p:cNvPr id="9" name="Groupe 8">
            <a:extLst>
              <a:ext uri="{FF2B5EF4-FFF2-40B4-BE49-F238E27FC236}">
                <a16:creationId xmlns:a16="http://schemas.microsoft.com/office/drawing/2014/main" id="{2B0B3530-8E27-97FB-48A4-E10E42E4D46B}"/>
              </a:ext>
            </a:extLst>
          </p:cNvPr>
          <p:cNvGrpSpPr/>
          <p:nvPr/>
        </p:nvGrpSpPr>
        <p:grpSpPr>
          <a:xfrm>
            <a:off x="1144456" y="1516419"/>
            <a:ext cx="9313994" cy="4620345"/>
            <a:chOff x="1144456" y="1899482"/>
            <a:chExt cx="9313994" cy="4620345"/>
          </a:xfrm>
          <a:effectLst>
            <a:outerShdw blurRad="50800" dist="38100" dir="8100000" algn="tr" rotWithShape="0">
              <a:prstClr val="black">
                <a:alpha val="40000"/>
              </a:prstClr>
            </a:outerShdw>
          </a:effectLst>
        </p:grpSpPr>
        <p:sp>
          <p:nvSpPr>
            <p:cNvPr id="10" name="Forme libre : forme 9">
              <a:extLst>
                <a:ext uri="{FF2B5EF4-FFF2-40B4-BE49-F238E27FC236}">
                  <a16:creationId xmlns:a16="http://schemas.microsoft.com/office/drawing/2014/main" id="{8221D367-C73A-5361-84DB-DAD08D424A5A}"/>
                </a:ext>
              </a:extLst>
            </p:cNvPr>
            <p:cNvSpPr/>
            <p:nvPr/>
          </p:nvSpPr>
          <p:spPr>
            <a:xfrm>
              <a:off x="6816434" y="4781901"/>
              <a:ext cx="3642015" cy="1737926"/>
            </a:xfrm>
            <a:custGeom>
              <a:avLst/>
              <a:gdLst>
                <a:gd name="csX0" fmla="*/ 0 w 2093991"/>
                <a:gd name="csY0" fmla="*/ 135643 h 1356432"/>
                <a:gd name="csX1" fmla="*/ 135643 w 2093991"/>
                <a:gd name="csY1" fmla="*/ 0 h 1356432"/>
                <a:gd name="csX2" fmla="*/ 1958348 w 2093991"/>
                <a:gd name="csY2" fmla="*/ 0 h 1356432"/>
                <a:gd name="csX3" fmla="*/ 2093991 w 2093991"/>
                <a:gd name="csY3" fmla="*/ 135643 h 1356432"/>
                <a:gd name="csX4" fmla="*/ 2093991 w 2093991"/>
                <a:gd name="csY4" fmla="*/ 1220789 h 1356432"/>
                <a:gd name="csX5" fmla="*/ 1958348 w 2093991"/>
                <a:gd name="csY5" fmla="*/ 1356432 h 1356432"/>
                <a:gd name="csX6" fmla="*/ 135643 w 2093991"/>
                <a:gd name="csY6" fmla="*/ 1356432 h 1356432"/>
                <a:gd name="csX7" fmla="*/ 0 w 2093991"/>
                <a:gd name="csY7" fmla="*/ 1220789 h 1356432"/>
                <a:gd name="csX8" fmla="*/ 0 w 2093991"/>
                <a:gd name="csY8" fmla="*/ 135643 h 1356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3991" h="1356432">
                  <a:moveTo>
                    <a:pt x="0" y="135643"/>
                  </a:moveTo>
                  <a:cubicBezTo>
                    <a:pt x="0" y="60729"/>
                    <a:pt x="60729" y="0"/>
                    <a:pt x="135643" y="0"/>
                  </a:cubicBezTo>
                  <a:lnTo>
                    <a:pt x="1958348" y="0"/>
                  </a:lnTo>
                  <a:cubicBezTo>
                    <a:pt x="2033262" y="0"/>
                    <a:pt x="2093991" y="60729"/>
                    <a:pt x="2093991" y="135643"/>
                  </a:cubicBezTo>
                  <a:lnTo>
                    <a:pt x="2093991" y="1220789"/>
                  </a:lnTo>
                  <a:cubicBezTo>
                    <a:pt x="2093991" y="1295703"/>
                    <a:pt x="2033262" y="1356432"/>
                    <a:pt x="1958348" y="1356432"/>
                  </a:cubicBezTo>
                  <a:lnTo>
                    <a:pt x="135643" y="1356432"/>
                  </a:lnTo>
                  <a:cubicBezTo>
                    <a:pt x="60729" y="1356432"/>
                    <a:pt x="0" y="1295703"/>
                    <a:pt x="0" y="1220789"/>
                  </a:cubicBezTo>
                  <a:lnTo>
                    <a:pt x="0" y="135643"/>
                  </a:lnTo>
                  <a:close/>
                </a:path>
              </a:pathLst>
            </a:custGeom>
            <a:ln>
              <a:solidFill>
                <a:srgbClr val="38CBC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903" tIns="410813" rIns="71706" bIns="71707" numCol="1" spcCol="1270" anchor="t" anchorCtr="0">
              <a:noAutofit/>
            </a:bodyPr>
            <a:lstStyle/>
            <a:p>
              <a:pPr marL="0" lvl="1" algn="ctr" defTabSz="488950">
                <a:lnSpc>
                  <a:spcPct val="90000"/>
                </a:lnSpc>
                <a:spcBef>
                  <a:spcPct val="0"/>
                </a:spcBef>
                <a:spcAft>
                  <a:spcPct val="15000"/>
                </a:spcAft>
              </a:pPr>
              <a:r>
                <a:rPr lang="fr-BE" sz="1600" b="1" kern="1200">
                  <a:latin typeface="Titillium Web" panose="00000500000000000000" pitchFamily="2" charset="0"/>
                </a:rPr>
                <a:t>2 Winners</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20 000 € </a:t>
              </a:r>
              <a:r>
                <a:rPr lang="fr-BE" sz="1600" b="0" i="1" kern="1200" err="1">
                  <a:latin typeface="Titillium Web" panose="00000500000000000000" pitchFamily="2" charset="0"/>
                </a:rPr>
                <a:t>each</a:t>
              </a:r>
              <a:endParaRPr lang="fr-BE" sz="1600"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4 </a:t>
              </a:r>
              <a:r>
                <a:rPr lang="fr-BE" sz="1600" b="1" kern="1200" err="1">
                  <a:latin typeface="Titillium Web" panose="00000500000000000000" pitchFamily="2" charset="0"/>
                </a:rPr>
                <a:t>Runners</a:t>
              </a:r>
              <a:r>
                <a:rPr lang="fr-BE" sz="1600" b="1" kern="1200">
                  <a:latin typeface="Titillium Web" panose="00000500000000000000" pitchFamily="2" charset="0"/>
                </a:rPr>
                <a:t>-up</a:t>
              </a:r>
            </a:p>
            <a:p>
              <a:pPr marL="57150" lvl="1" indent="-57150" algn="ctr" defTabSz="488950">
                <a:lnSpc>
                  <a:spcPct val="90000"/>
                </a:lnSpc>
                <a:spcBef>
                  <a:spcPct val="0"/>
                </a:spcBef>
                <a:spcAft>
                  <a:spcPct val="15000"/>
                </a:spcAft>
                <a:buNone/>
              </a:pPr>
              <a:r>
                <a:rPr lang="fr-BE" sz="1600" i="1" kern="1200">
                  <a:latin typeface="Titillium Web" panose="00000500000000000000" pitchFamily="2" charset="0"/>
                </a:rPr>
                <a:t>5000 € </a:t>
              </a:r>
              <a:r>
                <a:rPr lang="fr-BE" sz="1600" i="1" kern="1200" err="1">
                  <a:latin typeface="Titillium Web" panose="00000500000000000000" pitchFamily="2" charset="0"/>
                </a:rPr>
                <a:t>each</a:t>
              </a:r>
              <a:r>
                <a:rPr lang="fr-BE" sz="1600" i="1" kern="1200">
                  <a:latin typeface="Titillium Web" panose="00000500000000000000" pitchFamily="2" charset="0"/>
                </a:rPr>
                <a:t> </a:t>
              </a:r>
              <a:endParaRPr lang="fr-BE" sz="1600" kern="1200">
                <a:latin typeface="Titillium Web" panose="00000500000000000000" pitchFamily="2" charset="0"/>
              </a:endParaRPr>
            </a:p>
          </p:txBody>
        </p:sp>
        <p:sp>
          <p:nvSpPr>
            <p:cNvPr id="11" name="Forme libre : forme 10">
              <a:extLst>
                <a:ext uri="{FF2B5EF4-FFF2-40B4-BE49-F238E27FC236}">
                  <a16:creationId xmlns:a16="http://schemas.microsoft.com/office/drawing/2014/main" id="{AE48D76D-6DDA-977F-D3ED-4BB745659024}"/>
                </a:ext>
              </a:extLst>
            </p:cNvPr>
            <p:cNvSpPr/>
            <p:nvPr/>
          </p:nvSpPr>
          <p:spPr>
            <a:xfrm>
              <a:off x="1186774" y="4781900"/>
              <a:ext cx="3266473" cy="1737927"/>
            </a:xfrm>
            <a:custGeom>
              <a:avLst/>
              <a:gdLst>
                <a:gd name="csX0" fmla="*/ 0 w 2093991"/>
                <a:gd name="csY0" fmla="*/ 135643 h 1356432"/>
                <a:gd name="csX1" fmla="*/ 135643 w 2093991"/>
                <a:gd name="csY1" fmla="*/ 0 h 1356432"/>
                <a:gd name="csX2" fmla="*/ 1958348 w 2093991"/>
                <a:gd name="csY2" fmla="*/ 0 h 1356432"/>
                <a:gd name="csX3" fmla="*/ 2093991 w 2093991"/>
                <a:gd name="csY3" fmla="*/ 135643 h 1356432"/>
                <a:gd name="csX4" fmla="*/ 2093991 w 2093991"/>
                <a:gd name="csY4" fmla="*/ 1220789 h 1356432"/>
                <a:gd name="csX5" fmla="*/ 1958348 w 2093991"/>
                <a:gd name="csY5" fmla="*/ 1356432 h 1356432"/>
                <a:gd name="csX6" fmla="*/ 135643 w 2093991"/>
                <a:gd name="csY6" fmla="*/ 1356432 h 1356432"/>
                <a:gd name="csX7" fmla="*/ 0 w 2093991"/>
                <a:gd name="csY7" fmla="*/ 1220789 h 1356432"/>
                <a:gd name="csX8" fmla="*/ 0 w 2093991"/>
                <a:gd name="csY8" fmla="*/ 135643 h 1356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3991" h="1356432">
                  <a:moveTo>
                    <a:pt x="0" y="135643"/>
                  </a:moveTo>
                  <a:cubicBezTo>
                    <a:pt x="0" y="60729"/>
                    <a:pt x="60729" y="0"/>
                    <a:pt x="135643" y="0"/>
                  </a:cubicBezTo>
                  <a:lnTo>
                    <a:pt x="1958348" y="0"/>
                  </a:lnTo>
                  <a:cubicBezTo>
                    <a:pt x="2033262" y="0"/>
                    <a:pt x="2093991" y="60729"/>
                    <a:pt x="2093991" y="135643"/>
                  </a:cubicBezTo>
                  <a:lnTo>
                    <a:pt x="2093991" y="1220789"/>
                  </a:lnTo>
                  <a:cubicBezTo>
                    <a:pt x="2093991" y="1295703"/>
                    <a:pt x="2033262" y="1356432"/>
                    <a:pt x="1958348" y="1356432"/>
                  </a:cubicBezTo>
                  <a:lnTo>
                    <a:pt x="135643" y="1356432"/>
                  </a:lnTo>
                  <a:cubicBezTo>
                    <a:pt x="60729" y="1356432"/>
                    <a:pt x="0" y="1295703"/>
                    <a:pt x="0" y="1220789"/>
                  </a:cubicBezTo>
                  <a:lnTo>
                    <a:pt x="0" y="135643"/>
                  </a:lnTo>
                  <a:close/>
                </a:path>
              </a:pathLst>
            </a:custGeom>
            <a:ln>
              <a:solidFill>
                <a:srgbClr val="BBDE5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6" tIns="410813" rIns="699903" bIns="71707" numCol="1" spcCol="1270" anchor="t" anchorCtr="0">
              <a:noAutofit/>
            </a:bodyPr>
            <a:lstStyle/>
            <a:p>
              <a:pPr marL="0" lvl="1" algn="ctr" defTabSz="488950">
                <a:lnSpc>
                  <a:spcPct val="90000"/>
                </a:lnSpc>
                <a:spcBef>
                  <a:spcPct val="0"/>
                </a:spcBef>
                <a:spcAft>
                  <a:spcPct val="15000"/>
                </a:spcAft>
              </a:pPr>
              <a:r>
                <a:rPr lang="fr-BE" sz="1600" b="1" kern="1200">
                  <a:latin typeface="Titillium Web" panose="00000500000000000000" pitchFamily="2" charset="0"/>
                </a:rPr>
                <a:t>1 Winner</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20 000 € </a:t>
              </a:r>
              <a:endParaRPr lang="fr-BE" sz="1600"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2 </a:t>
              </a:r>
              <a:r>
                <a:rPr lang="fr-BE" sz="1600" b="1" kern="1200" err="1">
                  <a:latin typeface="Titillium Web" panose="00000500000000000000" pitchFamily="2" charset="0"/>
                </a:rPr>
                <a:t>Runners</a:t>
              </a:r>
              <a:r>
                <a:rPr lang="fr-BE" sz="1600" b="1" kern="1200">
                  <a:latin typeface="Titillium Web" panose="00000500000000000000" pitchFamily="2" charset="0"/>
                </a:rPr>
                <a:t>-up</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5000 € </a:t>
              </a:r>
              <a:r>
                <a:rPr lang="fr-BE" sz="1600" b="0" i="1" kern="1200" err="1">
                  <a:latin typeface="Titillium Web" panose="00000500000000000000" pitchFamily="2" charset="0"/>
                </a:rPr>
                <a:t>each</a:t>
              </a:r>
              <a:endParaRPr lang="fr-BE" sz="1600" kern="1200">
                <a:latin typeface="Titillium Web" panose="00000500000000000000" pitchFamily="2" charset="0"/>
              </a:endParaRPr>
            </a:p>
          </p:txBody>
        </p:sp>
        <p:sp>
          <p:nvSpPr>
            <p:cNvPr id="12" name="Forme libre : forme 11">
              <a:extLst>
                <a:ext uri="{FF2B5EF4-FFF2-40B4-BE49-F238E27FC236}">
                  <a16:creationId xmlns:a16="http://schemas.microsoft.com/office/drawing/2014/main" id="{BA1ECC99-F136-3BBD-826E-233B857ECDE4}"/>
                </a:ext>
              </a:extLst>
            </p:cNvPr>
            <p:cNvSpPr/>
            <p:nvPr/>
          </p:nvSpPr>
          <p:spPr>
            <a:xfrm>
              <a:off x="6816436" y="1899482"/>
              <a:ext cx="3642014" cy="1737927"/>
            </a:xfrm>
            <a:custGeom>
              <a:avLst/>
              <a:gdLst>
                <a:gd name="csX0" fmla="*/ 0 w 2093991"/>
                <a:gd name="csY0" fmla="*/ 135643 h 1356432"/>
                <a:gd name="csX1" fmla="*/ 135643 w 2093991"/>
                <a:gd name="csY1" fmla="*/ 0 h 1356432"/>
                <a:gd name="csX2" fmla="*/ 1958348 w 2093991"/>
                <a:gd name="csY2" fmla="*/ 0 h 1356432"/>
                <a:gd name="csX3" fmla="*/ 2093991 w 2093991"/>
                <a:gd name="csY3" fmla="*/ 135643 h 1356432"/>
                <a:gd name="csX4" fmla="*/ 2093991 w 2093991"/>
                <a:gd name="csY4" fmla="*/ 1220789 h 1356432"/>
                <a:gd name="csX5" fmla="*/ 1958348 w 2093991"/>
                <a:gd name="csY5" fmla="*/ 1356432 h 1356432"/>
                <a:gd name="csX6" fmla="*/ 135643 w 2093991"/>
                <a:gd name="csY6" fmla="*/ 1356432 h 1356432"/>
                <a:gd name="csX7" fmla="*/ 0 w 2093991"/>
                <a:gd name="csY7" fmla="*/ 1220789 h 1356432"/>
                <a:gd name="csX8" fmla="*/ 0 w 2093991"/>
                <a:gd name="csY8" fmla="*/ 135643 h 1356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3991" h="1356432">
                  <a:moveTo>
                    <a:pt x="0" y="135643"/>
                  </a:moveTo>
                  <a:cubicBezTo>
                    <a:pt x="0" y="60729"/>
                    <a:pt x="60729" y="0"/>
                    <a:pt x="135643" y="0"/>
                  </a:cubicBezTo>
                  <a:lnTo>
                    <a:pt x="1958348" y="0"/>
                  </a:lnTo>
                  <a:cubicBezTo>
                    <a:pt x="2033262" y="0"/>
                    <a:pt x="2093991" y="60729"/>
                    <a:pt x="2093991" y="135643"/>
                  </a:cubicBezTo>
                  <a:lnTo>
                    <a:pt x="2093991" y="1220789"/>
                  </a:lnTo>
                  <a:cubicBezTo>
                    <a:pt x="2093991" y="1295703"/>
                    <a:pt x="2033262" y="1356432"/>
                    <a:pt x="1958348" y="1356432"/>
                  </a:cubicBezTo>
                  <a:lnTo>
                    <a:pt x="135643" y="1356432"/>
                  </a:lnTo>
                  <a:cubicBezTo>
                    <a:pt x="60729" y="1356432"/>
                    <a:pt x="0" y="1295703"/>
                    <a:pt x="0" y="1220789"/>
                  </a:cubicBezTo>
                  <a:lnTo>
                    <a:pt x="0" y="135643"/>
                  </a:lnTo>
                  <a:close/>
                </a:path>
              </a:pathLst>
            </a:custGeom>
            <a:ln>
              <a:solidFill>
                <a:srgbClr val="52C9A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903" tIns="71706" rIns="71706" bIns="410814" numCol="1" spcCol="1270" anchor="t" anchorCtr="0">
              <a:noAutofit/>
            </a:bodyPr>
            <a:lstStyle/>
            <a:p>
              <a:pPr marL="0" lvl="1" algn="ctr" defTabSz="488950">
                <a:lnSpc>
                  <a:spcPct val="90000"/>
                </a:lnSpc>
                <a:spcBef>
                  <a:spcPct val="0"/>
                </a:spcBef>
                <a:spcAft>
                  <a:spcPct val="15000"/>
                </a:spcAft>
              </a:pPr>
              <a:r>
                <a:rPr lang="fr-BE" sz="1600" b="1" kern="1200">
                  <a:latin typeface="Titillium Web" panose="00000500000000000000" pitchFamily="2" charset="0"/>
                </a:rPr>
                <a:t>4 </a:t>
              </a:r>
              <a:r>
                <a:rPr lang="fr-BE" sz="1600" b="1" kern="1200" err="1">
                  <a:latin typeface="Titillium Web" panose="00000500000000000000" pitchFamily="2" charset="0"/>
                </a:rPr>
                <a:t>Category</a:t>
              </a:r>
              <a:r>
                <a:rPr lang="fr-BE" sz="1600" b="1" kern="1200">
                  <a:latin typeface="Titillium Web" panose="00000500000000000000" pitchFamily="2" charset="0"/>
                </a:rPr>
                <a:t> winners</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15 000 €  </a:t>
              </a:r>
              <a:r>
                <a:rPr lang="fr-BE" sz="1600" b="0" i="1" kern="1200" err="1">
                  <a:latin typeface="Titillium Web" panose="00000500000000000000" pitchFamily="2" charset="0"/>
                </a:rPr>
                <a:t>each</a:t>
              </a:r>
              <a:endParaRPr lang="fr-BE" sz="1600"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1 Public vote winner</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15 000 € </a:t>
              </a:r>
              <a:endParaRPr lang="fr-BE" sz="1600"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4 </a:t>
              </a:r>
              <a:r>
                <a:rPr lang="fr-BE" sz="1600" b="1" kern="1200" err="1">
                  <a:latin typeface="Titillium Web" panose="00000500000000000000" pitchFamily="2" charset="0"/>
                </a:rPr>
                <a:t>Runners</a:t>
              </a:r>
              <a:r>
                <a:rPr lang="fr-BE" sz="1600" b="1" kern="1200">
                  <a:latin typeface="Titillium Web" panose="00000500000000000000" pitchFamily="2" charset="0"/>
                </a:rPr>
                <a:t>-up</a:t>
              </a:r>
            </a:p>
            <a:p>
              <a:pPr marL="57150" lvl="1" indent="-57150" algn="ctr" defTabSz="488950">
                <a:lnSpc>
                  <a:spcPct val="90000"/>
                </a:lnSpc>
                <a:spcBef>
                  <a:spcPct val="0"/>
                </a:spcBef>
                <a:spcAft>
                  <a:spcPct val="15000"/>
                </a:spcAft>
                <a:buNone/>
              </a:pPr>
              <a:r>
                <a:rPr lang="fr-BE" sz="1600" i="1" kern="1200">
                  <a:latin typeface="Titillium Web" panose="00000500000000000000" pitchFamily="2" charset="0"/>
                </a:rPr>
                <a:t>5000 € </a:t>
              </a:r>
              <a:r>
                <a:rPr lang="fr-BE" sz="1600" i="1" kern="1200" err="1">
                  <a:latin typeface="Titillium Web" panose="00000500000000000000" pitchFamily="2" charset="0"/>
                </a:rPr>
                <a:t>each</a:t>
              </a:r>
              <a:r>
                <a:rPr lang="fr-BE" sz="1600" i="1" kern="1200">
                  <a:latin typeface="Titillium Web" panose="00000500000000000000" pitchFamily="2" charset="0"/>
                </a:rPr>
                <a:t> </a:t>
              </a:r>
            </a:p>
          </p:txBody>
        </p:sp>
        <p:sp>
          <p:nvSpPr>
            <p:cNvPr id="13" name="Forme libre : forme 12">
              <a:extLst>
                <a:ext uri="{FF2B5EF4-FFF2-40B4-BE49-F238E27FC236}">
                  <a16:creationId xmlns:a16="http://schemas.microsoft.com/office/drawing/2014/main" id="{858DD1FA-7431-C9A8-D745-59EA47D6E630}"/>
                </a:ext>
              </a:extLst>
            </p:cNvPr>
            <p:cNvSpPr/>
            <p:nvPr/>
          </p:nvSpPr>
          <p:spPr>
            <a:xfrm>
              <a:off x="1144456" y="1899483"/>
              <a:ext cx="3308791" cy="1737928"/>
            </a:xfrm>
            <a:custGeom>
              <a:avLst/>
              <a:gdLst>
                <a:gd name="csX0" fmla="*/ 0 w 2093991"/>
                <a:gd name="csY0" fmla="*/ 135643 h 1356432"/>
                <a:gd name="csX1" fmla="*/ 135643 w 2093991"/>
                <a:gd name="csY1" fmla="*/ 0 h 1356432"/>
                <a:gd name="csX2" fmla="*/ 1958348 w 2093991"/>
                <a:gd name="csY2" fmla="*/ 0 h 1356432"/>
                <a:gd name="csX3" fmla="*/ 2093991 w 2093991"/>
                <a:gd name="csY3" fmla="*/ 135643 h 1356432"/>
                <a:gd name="csX4" fmla="*/ 2093991 w 2093991"/>
                <a:gd name="csY4" fmla="*/ 1220789 h 1356432"/>
                <a:gd name="csX5" fmla="*/ 1958348 w 2093991"/>
                <a:gd name="csY5" fmla="*/ 1356432 h 1356432"/>
                <a:gd name="csX6" fmla="*/ 135643 w 2093991"/>
                <a:gd name="csY6" fmla="*/ 1356432 h 1356432"/>
                <a:gd name="csX7" fmla="*/ 0 w 2093991"/>
                <a:gd name="csY7" fmla="*/ 1220789 h 1356432"/>
                <a:gd name="csX8" fmla="*/ 0 w 2093991"/>
                <a:gd name="csY8" fmla="*/ 135643 h 1356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3991" h="1356432">
                  <a:moveTo>
                    <a:pt x="0" y="135643"/>
                  </a:moveTo>
                  <a:cubicBezTo>
                    <a:pt x="0" y="60729"/>
                    <a:pt x="60729" y="0"/>
                    <a:pt x="135643" y="0"/>
                  </a:cubicBezTo>
                  <a:lnTo>
                    <a:pt x="1958348" y="0"/>
                  </a:lnTo>
                  <a:cubicBezTo>
                    <a:pt x="2033262" y="0"/>
                    <a:pt x="2093991" y="60729"/>
                    <a:pt x="2093991" y="135643"/>
                  </a:cubicBezTo>
                  <a:lnTo>
                    <a:pt x="2093991" y="1220789"/>
                  </a:lnTo>
                  <a:cubicBezTo>
                    <a:pt x="2093991" y="1295703"/>
                    <a:pt x="2033262" y="1356432"/>
                    <a:pt x="1958348" y="1356432"/>
                  </a:cubicBezTo>
                  <a:lnTo>
                    <a:pt x="135643" y="1356432"/>
                  </a:lnTo>
                  <a:cubicBezTo>
                    <a:pt x="60729" y="1356432"/>
                    <a:pt x="0" y="1295703"/>
                    <a:pt x="0" y="1220789"/>
                  </a:cubicBezTo>
                  <a:lnTo>
                    <a:pt x="0" y="135643"/>
                  </a:lnTo>
                  <a:close/>
                </a:path>
              </a:pathLst>
            </a:custGeom>
            <a:ln>
              <a:solidFill>
                <a:srgbClr val="DDE62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06" tIns="71706" rIns="699903" bIns="410814" numCol="1" spcCol="1270" anchor="t" anchorCtr="0">
              <a:noAutofit/>
            </a:bodyPr>
            <a:lstStyle/>
            <a:p>
              <a:pPr marL="0" lvl="1" algn="ctr" defTabSz="488950">
                <a:lnSpc>
                  <a:spcPct val="90000"/>
                </a:lnSpc>
                <a:spcBef>
                  <a:spcPct val="0"/>
                </a:spcBef>
                <a:spcAft>
                  <a:spcPct val="15000"/>
                </a:spcAft>
              </a:pPr>
              <a:r>
                <a:rPr lang="fr-BE" sz="1600" b="1" kern="1200">
                  <a:latin typeface="Titillium Web" panose="00000500000000000000" pitchFamily="2" charset="0"/>
                </a:rPr>
                <a:t>4 </a:t>
              </a:r>
              <a:r>
                <a:rPr lang="fr-BE" sz="1600" b="1" kern="1200" err="1">
                  <a:latin typeface="Titillium Web" panose="00000500000000000000" pitchFamily="2" charset="0"/>
                </a:rPr>
                <a:t>Category</a:t>
              </a:r>
              <a:r>
                <a:rPr lang="fr-BE" sz="1600" b="1" kern="1200">
                  <a:latin typeface="Titillium Web" panose="00000500000000000000" pitchFamily="2" charset="0"/>
                </a:rPr>
                <a:t> winners</a:t>
              </a:r>
              <a:endParaRPr lang="fr-BE" sz="1600" b="1" i="1" kern="1200">
                <a:latin typeface="Titillium Web" panose="00000500000000000000" pitchFamily="2" charset="0"/>
              </a:endParaRP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20 000 €  </a:t>
              </a:r>
              <a:r>
                <a:rPr lang="fr-BE" sz="1600" b="0" i="1" kern="1200" err="1">
                  <a:latin typeface="Titillium Web" panose="00000500000000000000" pitchFamily="2" charset="0"/>
                </a:rPr>
                <a:t>each</a:t>
              </a:r>
              <a:endParaRPr lang="fr-BE" sz="1600" b="0" i="1"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1 Public vote winner</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20 000 €</a:t>
              </a:r>
              <a:endParaRPr lang="fr-BE" sz="1600" b="0" kern="1200">
                <a:latin typeface="Titillium Web" panose="00000500000000000000" pitchFamily="2" charset="0"/>
              </a:endParaRPr>
            </a:p>
            <a:p>
              <a:pPr marL="0" lvl="1" algn="ctr" defTabSz="488950">
                <a:lnSpc>
                  <a:spcPct val="90000"/>
                </a:lnSpc>
                <a:spcBef>
                  <a:spcPct val="0"/>
                </a:spcBef>
                <a:spcAft>
                  <a:spcPct val="15000"/>
                </a:spcAft>
              </a:pPr>
              <a:r>
                <a:rPr lang="fr-BE" sz="1600" b="1" kern="1200">
                  <a:latin typeface="Titillium Web" panose="00000500000000000000" pitchFamily="2" charset="0"/>
                </a:rPr>
                <a:t>4 </a:t>
              </a:r>
              <a:r>
                <a:rPr lang="fr-BE" sz="1600" b="1" kern="1200" err="1">
                  <a:latin typeface="Titillium Web" panose="00000500000000000000" pitchFamily="2" charset="0"/>
                </a:rPr>
                <a:t>Runners</a:t>
              </a:r>
              <a:r>
                <a:rPr lang="fr-BE" sz="1600" b="1" kern="1200">
                  <a:latin typeface="Titillium Web" panose="00000500000000000000" pitchFamily="2" charset="0"/>
                </a:rPr>
                <a:t>-up</a:t>
              </a:r>
            </a:p>
            <a:p>
              <a:pPr marL="57150" lvl="1" indent="-57150" algn="ctr" defTabSz="488950">
                <a:lnSpc>
                  <a:spcPct val="90000"/>
                </a:lnSpc>
                <a:spcBef>
                  <a:spcPct val="0"/>
                </a:spcBef>
                <a:spcAft>
                  <a:spcPct val="15000"/>
                </a:spcAft>
                <a:buNone/>
              </a:pPr>
              <a:r>
                <a:rPr lang="fr-BE" sz="1600" b="0" i="1" kern="1200">
                  <a:latin typeface="Titillium Web" panose="00000500000000000000" pitchFamily="2" charset="0"/>
                </a:rPr>
                <a:t>5000 € </a:t>
              </a:r>
              <a:r>
                <a:rPr lang="fr-BE" sz="1600" b="0" i="1" kern="1200" err="1">
                  <a:latin typeface="Titillium Web" panose="00000500000000000000" pitchFamily="2" charset="0"/>
                </a:rPr>
                <a:t>each</a:t>
              </a:r>
              <a:endParaRPr lang="fr-BE" sz="1600" b="0" i="1" kern="1200">
                <a:latin typeface="Titillium Web" panose="00000500000000000000" pitchFamily="2" charset="0"/>
              </a:endParaRPr>
            </a:p>
          </p:txBody>
        </p:sp>
      </p:grpSp>
      <p:pic>
        <p:nvPicPr>
          <p:cNvPr id="14" name="Image 13" descr="Une image contenant texte, cercle, disque compact, capture d’écran&#10;&#10;Description générée automatiquement">
            <a:extLst>
              <a:ext uri="{FF2B5EF4-FFF2-40B4-BE49-F238E27FC236}">
                <a16:creationId xmlns:a16="http://schemas.microsoft.com/office/drawing/2014/main" id="{2AD34BEA-1E1C-C314-67E2-9CD2AE476AE2}"/>
              </a:ext>
            </a:extLst>
          </p:cNvPr>
          <p:cNvPicPr>
            <a:picLocks noChangeAspect="1"/>
          </p:cNvPicPr>
          <p:nvPr/>
        </p:nvPicPr>
        <p:blipFill>
          <a:blip r:embed="rId5"/>
          <a:stretch>
            <a:fillRect/>
          </a:stretch>
        </p:blipFill>
        <p:spPr>
          <a:xfrm>
            <a:off x="2396034" y="1028886"/>
            <a:ext cx="5959061" cy="59145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870050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164A3-141A-DCF9-D5E7-BF6B364389B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77CF0F8-85D4-92ED-F0E4-2CBAB19528B4}"/>
              </a:ext>
            </a:extLst>
          </p:cNvPr>
          <p:cNvPicPr>
            <a:picLocks noChangeAspect="1"/>
          </p:cNvPicPr>
          <p:nvPr/>
        </p:nvPicPr>
        <p:blipFill>
          <a:blip r:embed="rId3"/>
          <a:srcRect r="5368"/>
          <a:stretch>
            <a:fillRect/>
          </a:stretch>
        </p:blipFill>
        <p:spPr>
          <a:xfrm>
            <a:off x="-1" y="0"/>
            <a:ext cx="12192001" cy="6858000"/>
          </a:xfrm>
          <a:prstGeom prst="rect">
            <a:avLst/>
          </a:prstGeom>
        </p:spPr>
      </p:pic>
      <p:pic>
        <p:nvPicPr>
          <p:cNvPr id="5" name="Image 4">
            <a:extLst>
              <a:ext uri="{FF2B5EF4-FFF2-40B4-BE49-F238E27FC236}">
                <a16:creationId xmlns:a16="http://schemas.microsoft.com/office/drawing/2014/main" id="{4FD671B5-BE40-AD53-D239-29645464FBB4}"/>
              </a:ext>
            </a:extLst>
          </p:cNvPr>
          <p:cNvPicPr>
            <a:picLocks noChangeAspect="1"/>
          </p:cNvPicPr>
          <p:nvPr/>
        </p:nvPicPr>
        <p:blipFill>
          <a:blip r:embed="rId4"/>
          <a:srcRect r="12353"/>
          <a:stretch>
            <a:fillRect/>
          </a:stretch>
        </p:blipFill>
        <p:spPr>
          <a:xfrm>
            <a:off x="899961" y="1841500"/>
            <a:ext cx="11292039" cy="4251922"/>
          </a:xfrm>
          <a:prstGeom prst="rect">
            <a:avLst/>
          </a:prstGeom>
        </p:spPr>
      </p:pic>
      <p:sp>
        <p:nvSpPr>
          <p:cNvPr id="2" name="Title 1">
            <a:extLst>
              <a:ext uri="{FF2B5EF4-FFF2-40B4-BE49-F238E27FC236}">
                <a16:creationId xmlns:a16="http://schemas.microsoft.com/office/drawing/2014/main" id="{9B2D7759-DC1F-1833-2CE8-84758BD61037}"/>
              </a:ext>
            </a:extLst>
          </p:cNvPr>
          <p:cNvSpPr txBox="1">
            <a:spLocks/>
          </p:cNvSpPr>
          <p:nvPr/>
        </p:nvSpPr>
        <p:spPr>
          <a:xfrm>
            <a:off x="114300" y="-10890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panose="00000500000000000000" pitchFamily="2" charset="0"/>
              </a:rPr>
              <a:t>What type of projects or concepts? </a:t>
            </a:r>
            <a:endParaRPr lang="fr-BE" sz="4000" b="1">
              <a:solidFill>
                <a:srgbClr val="424238"/>
              </a:solidFill>
              <a:latin typeface="Titillium Web" panose="00000500000000000000" pitchFamily="2" charset="0"/>
            </a:endParaRPr>
          </a:p>
        </p:txBody>
      </p:sp>
      <p:sp>
        <p:nvSpPr>
          <p:cNvPr id="4" name="ZoneTexte 3">
            <a:extLst>
              <a:ext uri="{FF2B5EF4-FFF2-40B4-BE49-F238E27FC236}">
                <a16:creationId xmlns:a16="http://schemas.microsoft.com/office/drawing/2014/main" id="{E85B8043-86E0-6475-505B-65F12C48DEA4}"/>
              </a:ext>
            </a:extLst>
          </p:cNvPr>
          <p:cNvSpPr txBox="1"/>
          <p:nvPr/>
        </p:nvSpPr>
        <p:spPr>
          <a:xfrm>
            <a:off x="2146011" y="2261733"/>
            <a:ext cx="10308748" cy="3416320"/>
          </a:xfrm>
          <a:prstGeom prst="rect">
            <a:avLst/>
          </a:prstGeom>
          <a:noFill/>
        </p:spPr>
        <p:txBody>
          <a:bodyPr wrap="square">
            <a:spAutoFit/>
          </a:bodyPr>
          <a:lstStyle/>
          <a:p>
            <a:pPr marL="285750" indent="-285750">
              <a:buFont typeface="Wingdings" panose="05000000000000000000" pitchFamily="2" charset="2"/>
              <a:buChar char="ü"/>
            </a:pPr>
            <a:r>
              <a:rPr lang="en-US" sz="2400" b="1" i="0" kern="1200">
                <a:solidFill>
                  <a:schemeClr val="tx1"/>
                </a:solidFill>
                <a:effectLst/>
                <a:latin typeface="Titillium Web" panose="00000500000000000000" pitchFamily="2" charset="0"/>
              </a:rPr>
              <a:t>The project or concept integrates and promotes the</a:t>
            </a:r>
            <a:r>
              <a:rPr lang="en-US" sz="2400" b="1">
                <a:latin typeface="Titillium Web" panose="00000500000000000000" pitchFamily="2" charset="0"/>
              </a:rPr>
              <a:t> </a:t>
            </a:r>
            <a:r>
              <a:rPr lang="en-US" sz="2400" b="1" i="0" kern="1200">
                <a:solidFill>
                  <a:schemeClr val="tx1"/>
                </a:solidFill>
                <a:effectLst/>
                <a:latin typeface="Titillium Web" panose="00000500000000000000" pitchFamily="2" charset="0"/>
              </a:rPr>
              <a:t>NEB values and working principles</a:t>
            </a:r>
            <a:r>
              <a:rPr lang="en-US" sz="2400" b="0" i="0" kern="1200">
                <a:solidFill>
                  <a:schemeClr val="tx1"/>
                </a:solidFill>
                <a:effectLst/>
                <a:latin typeface="Titillium Web" panose="00000500000000000000" pitchFamily="2" charset="0"/>
              </a:rPr>
              <a:t>, and improve</a:t>
            </a:r>
            <a:r>
              <a:rPr lang="en-US" sz="2400">
                <a:latin typeface="Titillium Web" panose="00000500000000000000" pitchFamily="2" charset="0"/>
              </a:rPr>
              <a:t>s - or aims to improve -</a:t>
            </a:r>
            <a:r>
              <a:rPr lang="en-US" sz="2400" b="0" i="0" kern="1200">
                <a:solidFill>
                  <a:schemeClr val="tx1"/>
                </a:solidFill>
                <a:effectLst/>
                <a:latin typeface="Titillium Web" panose="00000500000000000000" pitchFamily="2" charset="0"/>
              </a:rPr>
              <a:t> the quality of life for people and communities in the long term.</a:t>
            </a:r>
          </a:p>
          <a:p>
            <a:pPr marL="285750" indent="-285750">
              <a:buFont typeface="Wingdings" panose="05000000000000000000" pitchFamily="2" charset="2"/>
              <a:buChar char="ü"/>
            </a:pPr>
            <a:endParaRPr lang="en-US" sz="2400" b="0" i="0" kern="1200">
              <a:solidFill>
                <a:schemeClr val="tx1"/>
              </a:solidFill>
              <a:effectLst/>
              <a:latin typeface="Titillium Web" panose="00000500000000000000" pitchFamily="2" charset="0"/>
            </a:endParaRPr>
          </a:p>
          <a:p>
            <a:pPr marL="285750" indent="-285750">
              <a:buFont typeface="Wingdings" panose="05000000000000000000" pitchFamily="2" charset="2"/>
              <a:buChar char="ü"/>
            </a:pPr>
            <a:r>
              <a:rPr lang="en-US" sz="2400" b="0" i="0" kern="1200">
                <a:solidFill>
                  <a:schemeClr val="tx1"/>
                </a:solidFill>
                <a:effectLst/>
                <a:latin typeface="Titillium Web" panose="00000500000000000000" pitchFamily="2" charset="0"/>
              </a:rPr>
              <a:t>Each application must be </a:t>
            </a:r>
            <a:r>
              <a:rPr lang="en-US" sz="2400" b="1" i="0" kern="1200">
                <a:solidFill>
                  <a:schemeClr val="tx1"/>
                </a:solidFill>
                <a:effectLst/>
                <a:latin typeface="Titillium Web" panose="00000500000000000000" pitchFamily="2" charset="0"/>
              </a:rPr>
              <a:t>related to a specific location or region</a:t>
            </a:r>
            <a:r>
              <a:rPr lang="en-US" sz="2400" b="0" i="0" kern="1200">
                <a:solidFill>
                  <a:schemeClr val="tx1"/>
                </a:solidFill>
                <a:effectLst/>
                <a:latin typeface="Titillium Web" panose="00000500000000000000" pitchFamily="2" charset="0"/>
              </a:rPr>
              <a:t>, with a clear target group and defined objectives. </a:t>
            </a:r>
          </a:p>
          <a:p>
            <a:pPr marL="285750" indent="-285750">
              <a:buFont typeface="Wingdings" panose="05000000000000000000" pitchFamily="2" charset="2"/>
              <a:buChar char="ü"/>
            </a:pPr>
            <a:endParaRPr lang="en-US" sz="2400" b="0" i="0" kern="1200">
              <a:solidFill>
                <a:schemeClr val="tx1"/>
              </a:solidFill>
              <a:effectLst/>
              <a:latin typeface="Titillium Web" panose="00000500000000000000" pitchFamily="2" charset="0"/>
            </a:endParaRPr>
          </a:p>
          <a:p>
            <a:pPr marL="285750" indent="-285750">
              <a:buFont typeface="Wingdings" panose="05000000000000000000" pitchFamily="2" charset="2"/>
              <a:buChar char="ü"/>
            </a:pPr>
            <a:r>
              <a:rPr lang="en-US" sz="2400" b="0" i="0" kern="1200">
                <a:solidFill>
                  <a:schemeClr val="tx1"/>
                </a:solidFill>
                <a:effectLst/>
                <a:latin typeface="Titillium Web" panose="00000500000000000000" pitchFamily="2" charset="0"/>
              </a:rPr>
              <a:t>Projects or concepts that cannot be replicated in other contexts are not eligible. </a:t>
            </a:r>
          </a:p>
        </p:txBody>
      </p:sp>
    </p:spTree>
    <p:extLst>
      <p:ext uri="{BB962C8B-B14F-4D97-AF65-F5344CB8AC3E}">
        <p14:creationId xmlns:p14="http://schemas.microsoft.com/office/powerpoint/2010/main" val="839092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59762abc-91e3-4e17-8ae2-b0b5b3a3694b.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ee838985-1151-479a-879c-570461d9ac56.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ee838985-1151-479a-879c-570461d9ac56.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Check.sv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Assessment - decimal 4.sv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Blue ribbon award.sv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slen\AppData\Local\Templafy\AddIns\PowerPointVsto\Approval.sv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8CC58A743B75439E998981FB07EF26" ma:contentTypeVersion="11" ma:contentTypeDescription="Create a new document." ma:contentTypeScope="" ma:versionID="76de25aa0d31f7a101f710172defd606">
  <xsd:schema xmlns:xsd="http://www.w3.org/2001/XMLSchema" xmlns:xs="http://www.w3.org/2001/XMLSchema" xmlns:p="http://schemas.microsoft.com/office/2006/metadata/properties" xmlns:ns2="77dfcb89-7363-44ed-9009-efb5c6fe74ac" xmlns:ns3="55fa0ed3-ba55-41d1-abe7-6ea88109b5d1" targetNamespace="http://schemas.microsoft.com/office/2006/metadata/properties" ma:root="true" ma:fieldsID="a749d65b8235c62b2bcdc1cc19ff982f" ns2:_="" ns3:_="">
    <xsd:import namespace="77dfcb89-7363-44ed-9009-efb5c6fe74ac"/>
    <xsd:import namespace="55fa0ed3-ba55-41d1-abe7-6ea88109b5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fcb89-7363-44ed-9009-efb5c6fe74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fa0ed3-ba55-41d1-abe7-6ea88109b5d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458a8e4-caa0-498d-8e4f-9e1ab424f44a}" ma:internalName="TaxCatchAll" ma:showField="CatchAllData" ma:web="55fa0ed3-ba55-41d1-abe7-6ea88109b5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fa0ed3-ba55-41d1-abe7-6ea88109b5d1" xsi:nil="true"/>
    <lcf76f155ced4ddcb4097134ff3c332f xmlns="77dfcb89-7363-44ed-9009-efb5c6fe74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ADBBDB-857A-4D62-A6BF-588AB681F790}">
  <ds:schemaRefs>
    <ds:schemaRef ds:uri="http://schemas.microsoft.com/sharepoint/v3/contenttype/forms"/>
  </ds:schemaRefs>
</ds:datastoreItem>
</file>

<file path=customXml/itemProps2.xml><?xml version="1.0" encoding="utf-8"?>
<ds:datastoreItem xmlns:ds="http://schemas.openxmlformats.org/officeDocument/2006/customXml" ds:itemID="{7ABCEC6B-1C92-4C69-A98B-78A39D19EE51}"/>
</file>

<file path=customXml/itemProps3.xml><?xml version="1.0" encoding="utf-8"?>
<ds:datastoreItem xmlns:ds="http://schemas.openxmlformats.org/officeDocument/2006/customXml" ds:itemID="{0664C87C-995D-42AC-9ED3-C858AADD3E01}">
  <ds:schemaRefs>
    <ds:schemaRef ds:uri="55fa0ed3-ba55-41d1-abe7-6ea88109b5d1"/>
    <ds:schemaRef ds:uri="77dfcb89-7363-44ed-9009-efb5c6fe74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35</Notes>
  <HiddenSlides>1</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Parsa, Spenta</dc:creator>
  <cp:revision>1</cp:revision>
  <dcterms:created xsi:type="dcterms:W3CDTF">2026-02-22T23:04:56Z</dcterms:created>
  <dcterms:modified xsi:type="dcterms:W3CDTF">2026-03-03T10:05:14Z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CG_PML_LeadUnit">
    <vt:lpwstr>1;#Com|91be7a05-0945-a784-da6c-191e4d516dea</vt:lpwstr>
  </property>
  <property fmtid="{D5CDD505-2E9C-101B-9397-08002B2CF9AE}" pid="3" name="GCG_PML_Sector">
    <vt:lpwstr>9;#COMMUNICATION|ebc27f1f-b863-4d4d-abe6-ca23350f1598</vt:lpwstr>
  </property>
  <property fmtid="{D5CDD505-2E9C-101B-9397-08002B2CF9AE}" pid="4" name="GCG_PDoc_Hierarchy">
    <vt:lpwstr>12;#02-Implementation|8c557e85-3b5a-4fad-9e4e-5dbb79834368</vt:lpwstr>
  </property>
  <property fmtid="{D5CDD505-2E9C-101B-9397-08002B2CF9AE}" pid="5" name="GCG_PML_NatureOfContract">
    <vt:lpwstr>2;#Time ＆ Material|c684b1da-f893-427f-aa54-5af376496c76</vt:lpwstr>
  </property>
  <property fmtid="{D5CDD505-2E9C-101B-9397-08002B2CF9AE}" pid="6" name="GCG_PML_Country">
    <vt:lpwstr>7;#Belgium|215c9f7d-a693-454f-9b23-42466d4f9576</vt:lpwstr>
  </property>
  <property fmtid="{D5CDD505-2E9C-101B-9397-08002B2CF9AE}" pid="7" name="GCG_PML_Unit">
    <vt:lpwstr>1;#Com|91be7a05-0945-a784-da6c-191e4d516dea</vt:lpwstr>
  </property>
  <property fmtid="{D5CDD505-2E9C-101B-9397-08002B2CF9AE}" pid="8" name="GCG_PML_SDG">
    <vt:lpwstr/>
  </property>
  <property fmtid="{D5CDD505-2E9C-101B-9397-08002B2CF9AE}" pid="9" name="GCG_PML_Beneficiary">
    <vt:lpwstr>11;#Ramboll A/S|2bd52706-0c51-447d-85b1-1e67c5338abe</vt:lpwstr>
  </property>
  <property fmtid="{D5CDD505-2E9C-101B-9397-08002B2CF9AE}" pid="10" name="GCG_PML_TechnicalFields">
    <vt:lpwstr>10;#Communication|e78e3ec7-70bd-4cc0-abad-24308b3e17a7</vt:lpwstr>
  </property>
  <property fmtid="{D5CDD505-2E9C-101B-9397-08002B2CF9AE}" pid="11" name="GCG_PML_ServiceLine">
    <vt:lpwstr/>
  </property>
  <property fmtid="{D5CDD505-2E9C-101B-9397-08002B2CF9AE}" pid="12" name="GCG_PML_Region">
    <vt:lpwstr>3;#Western Europe|8871c1ee-64d1-46cb-811b-140ad92c009f;#4;#Europe ＆ Central Asia|fb72a473-b246-49e0-bcf4-5be0d2c6efcc;#5;#EU Member States|38612e80-6003-4ce7-af68-85c04bce5180;#6;#European Economic Area|943a8c03-5a98-407c-b0cf-a70481c69969</vt:lpwstr>
  </property>
  <property fmtid="{D5CDD505-2E9C-101B-9397-08002B2CF9AE}" pid="13" name="GCG_PML_Financier">
    <vt:lpwstr>8;#EU - European Union|b05e4926-cd10-4aa1-a755-88a1fa9d24c8</vt:lpwstr>
  </property>
  <property fmtid="{D5CDD505-2E9C-101B-9397-08002B2CF9AE}" pid="14" name="MSIP_Label_20ea7001-5c24-4702-a3ac-e436ccb02747_Enabled">
    <vt:lpwstr>true</vt:lpwstr>
  </property>
  <property fmtid="{D5CDD505-2E9C-101B-9397-08002B2CF9AE}" pid="15" name="MSIP_Label_20ea7001-5c24-4702-a3ac-e436ccb02747_SetDate">
    <vt:lpwstr>2026-02-25T13:10:15Z</vt:lpwstr>
  </property>
  <property fmtid="{D5CDD505-2E9C-101B-9397-08002B2CF9AE}" pid="16" name="MSIP_Label_20ea7001-5c24-4702-a3ac-e436ccb02747_Method">
    <vt:lpwstr>Standard</vt:lpwstr>
  </property>
  <property fmtid="{D5CDD505-2E9C-101B-9397-08002B2CF9AE}" pid="17" name="MSIP_Label_20ea7001-5c24-4702-a3ac-e436ccb02747_Name">
    <vt:lpwstr>Confidential</vt:lpwstr>
  </property>
  <property fmtid="{D5CDD505-2E9C-101B-9397-08002B2CF9AE}" pid="18" name="MSIP_Label_20ea7001-5c24-4702-a3ac-e436ccb02747_SiteId">
    <vt:lpwstr>c8823c91-be81-4f89-b024-6c3dd789c106</vt:lpwstr>
  </property>
  <property fmtid="{D5CDD505-2E9C-101B-9397-08002B2CF9AE}" pid="19" name="MSIP_Label_20ea7001-5c24-4702-a3ac-e436ccb02747_ActionId">
    <vt:lpwstr>ccd7e2f4-612b-4564-a0d5-4a6de1b3924e</vt:lpwstr>
  </property>
  <property fmtid="{D5CDD505-2E9C-101B-9397-08002B2CF9AE}" pid="20" name="MSIP_Label_20ea7001-5c24-4702-a3ac-e436ccb02747_ContentBits">
    <vt:lpwstr>2</vt:lpwstr>
  </property>
  <property fmtid="{D5CDD505-2E9C-101B-9397-08002B2CF9AE}" pid="21" name="MSIP_Label_20ea7001-5c24-4702-a3ac-e436ccb02747_Tag">
    <vt:lpwstr>10, 3, 0, 1</vt:lpwstr>
  </property>
  <property fmtid="{D5CDD505-2E9C-101B-9397-08002B2CF9AE}" pid="22" name="MediaServiceImageTags">
    <vt:lpwstr/>
  </property>
  <property fmtid="{D5CDD505-2E9C-101B-9397-08002B2CF9AE}" pid="23" name="MSIP_Label_6bd9ddd1-4d20-43f6-abfa-fc3c07406f94_Enabled">
    <vt:lpwstr>true</vt:lpwstr>
  </property>
  <property fmtid="{D5CDD505-2E9C-101B-9397-08002B2CF9AE}" pid="24" name="MSIP_Label_6bd9ddd1-4d20-43f6-abfa-fc3c07406f94_SetDate">
    <vt:lpwstr>2026-02-25T17:38:52Z</vt:lpwstr>
  </property>
  <property fmtid="{D5CDD505-2E9C-101B-9397-08002B2CF9AE}" pid="25" name="MSIP_Label_6bd9ddd1-4d20-43f6-abfa-fc3c07406f94_Method">
    <vt:lpwstr>Standard</vt:lpwstr>
  </property>
  <property fmtid="{D5CDD505-2E9C-101B-9397-08002B2CF9AE}" pid="26" name="MSIP_Label_6bd9ddd1-4d20-43f6-abfa-fc3c07406f94_Name">
    <vt:lpwstr>Commission Use</vt:lpwstr>
  </property>
  <property fmtid="{D5CDD505-2E9C-101B-9397-08002B2CF9AE}" pid="27" name="MSIP_Label_6bd9ddd1-4d20-43f6-abfa-fc3c07406f94_SiteId">
    <vt:lpwstr>b24c8b06-522c-46fe-9080-70926f8dddb1</vt:lpwstr>
  </property>
  <property fmtid="{D5CDD505-2E9C-101B-9397-08002B2CF9AE}" pid="28" name="MSIP_Label_6bd9ddd1-4d20-43f6-abfa-fc3c07406f94_ActionId">
    <vt:lpwstr>51b56011-d2eb-4410-a800-d57a5b85f882</vt:lpwstr>
  </property>
  <property fmtid="{D5CDD505-2E9C-101B-9397-08002B2CF9AE}" pid="29" name="MSIP_Label_6bd9ddd1-4d20-43f6-abfa-fc3c07406f94_ContentBits">
    <vt:lpwstr>0</vt:lpwstr>
  </property>
  <property fmtid="{D5CDD505-2E9C-101B-9397-08002B2CF9AE}" pid="30" name="MSIP_Label_6bd9ddd1-4d20-43f6-abfa-fc3c07406f94_Tag">
    <vt:lpwstr>10, 3, 0, 2</vt:lpwstr>
  </property>
  <property fmtid="{D5CDD505-2E9C-101B-9397-08002B2CF9AE}" pid="31" name="ContentTypeId">
    <vt:lpwstr>0x010100FE8CC58A743B75439E998981FB07EF26</vt:lpwstr>
  </property>
</Properties>
</file>